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6"/>
    <p:sldMasterId id="2147483674" r:id="rId7"/>
  </p:sldMasterIdLst>
  <p:notesMasterIdLst>
    <p:notesMasterId r:id="rId30"/>
  </p:notesMasterIdLst>
  <p:handoutMasterIdLst>
    <p:handoutMasterId r:id="rId31"/>
  </p:handoutMasterIdLst>
  <p:sldIdLst>
    <p:sldId id="256" r:id="rId8"/>
    <p:sldId id="307" r:id="rId9"/>
    <p:sldId id="309" r:id="rId10"/>
    <p:sldId id="323" r:id="rId11"/>
    <p:sldId id="310" r:id="rId12"/>
    <p:sldId id="324" r:id="rId13"/>
    <p:sldId id="311" r:id="rId14"/>
    <p:sldId id="312" r:id="rId15"/>
    <p:sldId id="317" r:id="rId16"/>
    <p:sldId id="318" r:id="rId17"/>
    <p:sldId id="313" r:id="rId18"/>
    <p:sldId id="316" r:id="rId19"/>
    <p:sldId id="314" r:id="rId20"/>
    <p:sldId id="305" r:id="rId21"/>
    <p:sldId id="300" r:id="rId22"/>
    <p:sldId id="301" r:id="rId23"/>
    <p:sldId id="302" r:id="rId24"/>
    <p:sldId id="303" r:id="rId25"/>
    <p:sldId id="304" r:id="rId26"/>
    <p:sldId id="299" r:id="rId27"/>
    <p:sldId id="298" r:id="rId28"/>
    <p:sldId id="320" r:id="rId29"/>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idar Jarle Ersnes" initials="VJ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E9185C-5F7E-487D-9C91-F9C338F70993}" v="2" dt="2026-04-17T10:51:41.897"/>
  </p1510:revLst>
</p1510:revInfo>
</file>

<file path=ppt/tableStyles.xml><?xml version="1.0" encoding="utf-8"?>
<a:tblStyleLst xmlns:a="http://schemas.openxmlformats.org/drawingml/2006/main" def="{5C22544A-7EE6-4342-B048-85BDC9FD1C3A}">
  <a:tblStyle styleId="{5C22544A-7EE6-4342-B048-85BDC9FD1C3A}" styleName="Middels stil 2 - aks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6" d="100"/>
          <a:sy n="116" d="100"/>
        </p:scale>
        <p:origin x="1386"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2.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i-Anne Barstad" userId="fb08fd60-2b70-4d13-993c-bb7d7716d4ef" providerId="ADAL" clId="{6CB57D83-F762-44CA-BE18-1882DDDD199C}"/>
    <pc:docChg chg="undo custSel addSld delSld modSld sldOrd modNotesMaster modHandout">
      <pc:chgData name="Kari-Anne Barstad" userId="fb08fd60-2b70-4d13-993c-bb7d7716d4ef" providerId="ADAL" clId="{6CB57D83-F762-44CA-BE18-1882DDDD199C}" dt="2026-04-17T10:52:23.039" v="553" actId="404"/>
      <pc:docMkLst>
        <pc:docMk/>
      </pc:docMkLst>
      <pc:sldChg chg="modSp mod">
        <pc:chgData name="Kari-Anne Barstad" userId="fb08fd60-2b70-4d13-993c-bb7d7716d4ef" providerId="ADAL" clId="{6CB57D83-F762-44CA-BE18-1882DDDD199C}" dt="2026-04-17T10:49:58.522" v="534" actId="20577"/>
        <pc:sldMkLst>
          <pc:docMk/>
          <pc:sldMk cId="2027140610" sldId="256"/>
        </pc:sldMkLst>
        <pc:spChg chg="mod">
          <ac:chgData name="Kari-Anne Barstad" userId="fb08fd60-2b70-4d13-993c-bb7d7716d4ef" providerId="ADAL" clId="{6CB57D83-F762-44CA-BE18-1882DDDD199C}" dt="2026-04-17T10:49:58.522" v="534" actId="20577"/>
          <ac:spMkLst>
            <pc:docMk/>
            <pc:sldMk cId="2027140610" sldId="256"/>
            <ac:spMk id="3" creationId="{3A9B5EF8-4907-47CE-A0EA-A47EFF77E901}"/>
          </ac:spMkLst>
        </pc:spChg>
      </pc:sldChg>
      <pc:sldChg chg="del">
        <pc:chgData name="Kari-Anne Barstad" userId="fb08fd60-2b70-4d13-993c-bb7d7716d4ef" providerId="ADAL" clId="{6CB57D83-F762-44CA-BE18-1882DDDD199C}" dt="2026-04-17T10:51:06.507" v="536" actId="2696"/>
        <pc:sldMkLst>
          <pc:docMk/>
          <pc:sldMk cId="2421224762" sldId="308"/>
        </pc:sldMkLst>
      </pc:sldChg>
      <pc:sldChg chg="del">
        <pc:chgData name="Kari-Anne Barstad" userId="fb08fd60-2b70-4d13-993c-bb7d7716d4ef" providerId="ADAL" clId="{6CB57D83-F762-44CA-BE18-1882DDDD199C}" dt="2026-04-17T10:51:52.252" v="538" actId="2696"/>
        <pc:sldMkLst>
          <pc:docMk/>
          <pc:sldMk cId="382288121" sldId="322"/>
        </pc:sldMkLst>
      </pc:sldChg>
      <pc:sldChg chg="add">
        <pc:chgData name="Kari-Anne Barstad" userId="fb08fd60-2b70-4d13-993c-bb7d7716d4ef" providerId="ADAL" clId="{6CB57D83-F762-44CA-BE18-1882DDDD199C}" dt="2026-04-17T10:50:59.256" v="535"/>
        <pc:sldMkLst>
          <pc:docMk/>
          <pc:sldMk cId="1864472347" sldId="323"/>
        </pc:sldMkLst>
      </pc:sldChg>
      <pc:sldChg chg="modSp add mod">
        <pc:chgData name="Kari-Anne Barstad" userId="fb08fd60-2b70-4d13-993c-bb7d7716d4ef" providerId="ADAL" clId="{6CB57D83-F762-44CA-BE18-1882DDDD199C}" dt="2026-04-17T10:52:23.039" v="553" actId="404"/>
        <pc:sldMkLst>
          <pc:docMk/>
          <pc:sldMk cId="2094593435" sldId="324"/>
        </pc:sldMkLst>
        <pc:spChg chg="mod">
          <ac:chgData name="Kari-Anne Barstad" userId="fb08fd60-2b70-4d13-993c-bb7d7716d4ef" providerId="ADAL" clId="{6CB57D83-F762-44CA-BE18-1882DDDD199C}" dt="2026-04-17T10:52:23.039" v="553" actId="404"/>
          <ac:spMkLst>
            <pc:docMk/>
            <pc:sldMk cId="2094593435" sldId="324"/>
            <ac:spMk id="2" creationId="{00000000-0000-0000-0000-000000000000}"/>
          </ac:spMkLst>
        </pc:spChg>
        <pc:picChg chg="mod">
          <ac:chgData name="Kari-Anne Barstad" userId="fb08fd60-2b70-4d13-993c-bb7d7716d4ef" providerId="ADAL" clId="{6CB57D83-F762-44CA-BE18-1882DDDD199C}" dt="2026-04-17T10:52:16.473" v="548" actId="14100"/>
          <ac:picMkLst>
            <pc:docMk/>
            <pc:sldMk cId="2094593435" sldId="324"/>
            <ac:picMk id="5" creationId="{07C4735F-0C7B-2051-6C81-C74436E2CD32}"/>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1" y="0"/>
            <a:ext cx="3011699" cy="461804"/>
          </a:xfrm>
          <a:prstGeom prst="rect">
            <a:avLst/>
          </a:prstGeom>
        </p:spPr>
        <p:txBody>
          <a:bodyPr vert="horz" lIns="91440" tIns="45720" rIns="91440" bIns="45720" rtlCol="0"/>
          <a:lstStyle>
            <a:lvl1pPr algn="l">
              <a:defRPr sz="1200"/>
            </a:lvl1pPr>
          </a:lstStyle>
          <a:p>
            <a:endParaRPr lang="en-US"/>
          </a:p>
        </p:txBody>
      </p:sp>
      <p:sp>
        <p:nvSpPr>
          <p:cNvPr id="3" name="Plassholder for dato 2"/>
          <p:cNvSpPr>
            <a:spLocks noGrp="1"/>
          </p:cNvSpPr>
          <p:nvPr>
            <p:ph type="dt" sz="quarter" idx="1"/>
          </p:nvPr>
        </p:nvSpPr>
        <p:spPr>
          <a:xfrm>
            <a:off x="3936768" y="0"/>
            <a:ext cx="3011699" cy="461804"/>
          </a:xfrm>
          <a:prstGeom prst="rect">
            <a:avLst/>
          </a:prstGeom>
        </p:spPr>
        <p:txBody>
          <a:bodyPr vert="horz" lIns="91440" tIns="45720" rIns="91440" bIns="45720" rtlCol="0"/>
          <a:lstStyle>
            <a:lvl1pPr algn="r">
              <a:defRPr sz="1200"/>
            </a:lvl1pPr>
          </a:lstStyle>
          <a:p>
            <a:fld id="{BAFE5A01-0583-4BF7-A395-0D1719BD61BF}" type="datetimeFigureOut">
              <a:rPr lang="en-US" smtClean="0"/>
              <a:t>4/17/2026</a:t>
            </a:fld>
            <a:endParaRPr lang="en-US"/>
          </a:p>
        </p:txBody>
      </p:sp>
      <p:sp>
        <p:nvSpPr>
          <p:cNvPr id="4" name="Plassholder for bunntekst 3"/>
          <p:cNvSpPr>
            <a:spLocks noGrp="1"/>
          </p:cNvSpPr>
          <p:nvPr>
            <p:ph type="ftr" sz="quarter" idx="2"/>
          </p:nvPr>
        </p:nvSpPr>
        <p:spPr>
          <a:xfrm>
            <a:off x="1" y="8772669"/>
            <a:ext cx="3011699" cy="461804"/>
          </a:xfrm>
          <a:prstGeom prst="rect">
            <a:avLst/>
          </a:prstGeom>
        </p:spPr>
        <p:txBody>
          <a:bodyPr vert="horz" lIns="91440" tIns="45720" rIns="91440" bIns="45720" rtlCol="0" anchor="b"/>
          <a:lstStyle>
            <a:lvl1pPr algn="l">
              <a:defRPr sz="1200"/>
            </a:lvl1pPr>
          </a:lstStyle>
          <a:p>
            <a:r>
              <a:rPr lang="en-US"/>
              <a:t>AS 5.2.15</a:t>
            </a:r>
          </a:p>
        </p:txBody>
      </p:sp>
      <p:sp>
        <p:nvSpPr>
          <p:cNvPr id="5" name="Plassholder for lysbildenummer 4"/>
          <p:cNvSpPr>
            <a:spLocks noGrp="1"/>
          </p:cNvSpPr>
          <p:nvPr>
            <p:ph type="sldNum" sz="quarter" idx="3"/>
          </p:nvPr>
        </p:nvSpPr>
        <p:spPr>
          <a:xfrm>
            <a:off x="3936768" y="8772669"/>
            <a:ext cx="3011699" cy="461804"/>
          </a:xfrm>
          <a:prstGeom prst="rect">
            <a:avLst/>
          </a:prstGeom>
        </p:spPr>
        <p:txBody>
          <a:bodyPr vert="horz" lIns="91440" tIns="45720" rIns="91440" bIns="45720" rtlCol="0" anchor="b"/>
          <a:lstStyle>
            <a:lvl1pPr algn="r">
              <a:defRPr sz="1200"/>
            </a:lvl1pPr>
          </a:lstStyle>
          <a:p>
            <a:fld id="{28208C12-C8D3-4BA9-B31B-232E05DB4BAB}" type="slidenum">
              <a:rPr lang="en-US" smtClean="0"/>
              <a:t>‹#›</a:t>
            </a:fld>
            <a:endParaRPr lang="en-US"/>
          </a:p>
        </p:txBody>
      </p:sp>
    </p:spTree>
    <p:extLst>
      <p:ext uri="{BB962C8B-B14F-4D97-AF65-F5344CB8AC3E}">
        <p14:creationId xmlns:p14="http://schemas.microsoft.com/office/powerpoint/2010/main" val="2593899006"/>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1" y="0"/>
            <a:ext cx="3011699" cy="461804"/>
          </a:xfrm>
          <a:prstGeom prst="rect">
            <a:avLst/>
          </a:prstGeom>
        </p:spPr>
        <p:txBody>
          <a:bodyPr vert="horz" lIns="91440" tIns="45720" rIns="91440" bIns="45720" rtlCol="0"/>
          <a:lstStyle>
            <a:lvl1pPr algn="l">
              <a:defRPr sz="1200"/>
            </a:lvl1pPr>
          </a:lstStyle>
          <a:p>
            <a:endParaRPr lang="en-US"/>
          </a:p>
        </p:txBody>
      </p:sp>
      <p:sp>
        <p:nvSpPr>
          <p:cNvPr id="3" name="Plassholder for dato 2"/>
          <p:cNvSpPr>
            <a:spLocks noGrp="1"/>
          </p:cNvSpPr>
          <p:nvPr>
            <p:ph type="dt" idx="1"/>
          </p:nvPr>
        </p:nvSpPr>
        <p:spPr>
          <a:xfrm>
            <a:off x="3936768" y="0"/>
            <a:ext cx="3011699" cy="461804"/>
          </a:xfrm>
          <a:prstGeom prst="rect">
            <a:avLst/>
          </a:prstGeom>
        </p:spPr>
        <p:txBody>
          <a:bodyPr vert="horz" lIns="91440" tIns="45720" rIns="91440" bIns="45720" rtlCol="0"/>
          <a:lstStyle>
            <a:lvl1pPr algn="r">
              <a:defRPr sz="1200"/>
            </a:lvl1pPr>
          </a:lstStyle>
          <a:p>
            <a:fld id="{174A6F12-9130-4625-A28F-B26776ED9880}" type="datetimeFigureOut">
              <a:rPr lang="en-US" smtClean="0"/>
              <a:t>4/17/2026</a:t>
            </a:fld>
            <a:endParaRPr lang="en-US"/>
          </a:p>
        </p:txBody>
      </p:sp>
      <p:sp>
        <p:nvSpPr>
          <p:cNvPr id="4" name="Plassholder for lysbilde 3"/>
          <p:cNvSpPr>
            <a:spLocks noGrp="1" noRot="1" noChangeAspect="1"/>
          </p:cNvSpPr>
          <p:nvPr>
            <p:ph type="sldImg" idx="2"/>
          </p:nvPr>
        </p:nvSpPr>
        <p:spPr>
          <a:xfrm>
            <a:off x="1165225" y="692150"/>
            <a:ext cx="4619625" cy="3463925"/>
          </a:xfrm>
          <a:prstGeom prst="rect">
            <a:avLst/>
          </a:prstGeom>
          <a:noFill/>
          <a:ln w="12700">
            <a:solidFill>
              <a:prstClr val="black"/>
            </a:solidFill>
          </a:ln>
        </p:spPr>
        <p:txBody>
          <a:bodyPr vert="horz" lIns="91440" tIns="45720" rIns="91440" bIns="45720" rtlCol="0" anchor="ctr"/>
          <a:lstStyle/>
          <a:p>
            <a:endParaRPr lang="en-US"/>
          </a:p>
        </p:txBody>
      </p:sp>
      <p:sp>
        <p:nvSpPr>
          <p:cNvPr id="5" name="Plassholder for notater 4"/>
          <p:cNvSpPr>
            <a:spLocks noGrp="1"/>
          </p:cNvSpPr>
          <p:nvPr>
            <p:ph type="body" sz="quarter" idx="3"/>
          </p:nvPr>
        </p:nvSpPr>
        <p:spPr>
          <a:xfrm>
            <a:off x="695008" y="4387136"/>
            <a:ext cx="5560060" cy="4156234"/>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a:p>
        </p:txBody>
      </p:sp>
      <p:sp>
        <p:nvSpPr>
          <p:cNvPr id="6" name="Plassholder for bunntekst 5"/>
          <p:cNvSpPr>
            <a:spLocks noGrp="1"/>
          </p:cNvSpPr>
          <p:nvPr>
            <p:ph type="ftr" sz="quarter" idx="4"/>
          </p:nvPr>
        </p:nvSpPr>
        <p:spPr>
          <a:xfrm>
            <a:off x="1" y="8772669"/>
            <a:ext cx="3011699" cy="461804"/>
          </a:xfrm>
          <a:prstGeom prst="rect">
            <a:avLst/>
          </a:prstGeom>
        </p:spPr>
        <p:txBody>
          <a:bodyPr vert="horz" lIns="91440" tIns="45720" rIns="91440" bIns="45720" rtlCol="0" anchor="b"/>
          <a:lstStyle>
            <a:lvl1pPr algn="l">
              <a:defRPr sz="1200"/>
            </a:lvl1pPr>
          </a:lstStyle>
          <a:p>
            <a:r>
              <a:rPr lang="en-US"/>
              <a:t>AS 5.2.15</a:t>
            </a:r>
          </a:p>
        </p:txBody>
      </p:sp>
      <p:sp>
        <p:nvSpPr>
          <p:cNvPr id="7" name="Plassholder for lysbildenummer 6"/>
          <p:cNvSpPr>
            <a:spLocks noGrp="1"/>
          </p:cNvSpPr>
          <p:nvPr>
            <p:ph type="sldNum" sz="quarter" idx="5"/>
          </p:nvPr>
        </p:nvSpPr>
        <p:spPr>
          <a:xfrm>
            <a:off x="3936768" y="8772669"/>
            <a:ext cx="3011699" cy="461804"/>
          </a:xfrm>
          <a:prstGeom prst="rect">
            <a:avLst/>
          </a:prstGeom>
        </p:spPr>
        <p:txBody>
          <a:bodyPr vert="horz" lIns="91440" tIns="45720" rIns="91440" bIns="45720" rtlCol="0" anchor="b"/>
          <a:lstStyle>
            <a:lvl1pPr algn="r">
              <a:defRPr sz="1200"/>
            </a:lvl1pPr>
          </a:lstStyle>
          <a:p>
            <a:fld id="{51530739-6F48-4B50-B4EB-1885BA36AAE6}" type="slidenum">
              <a:rPr lang="en-US" smtClean="0"/>
              <a:t>‹#›</a:t>
            </a:fld>
            <a:endParaRPr lang="en-US"/>
          </a:p>
        </p:txBody>
      </p:sp>
    </p:spTree>
    <p:extLst>
      <p:ext uri="{BB962C8B-B14F-4D97-AF65-F5344CB8AC3E}">
        <p14:creationId xmlns:p14="http://schemas.microsoft.com/office/powerpoint/2010/main" val="859042727"/>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tellysbil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50800" y="2361600"/>
            <a:ext cx="8064500" cy="1219800"/>
          </a:xfrm>
        </p:spPr>
        <p:txBody>
          <a:bodyPr>
            <a:noAutofit/>
          </a:bodyPr>
          <a:lstStyle>
            <a:lvl1pPr algn="ctr">
              <a:defRPr sz="3800" b="1" baseline="0">
                <a:solidFill>
                  <a:srgbClr val="FFFFFF"/>
                </a:solidFill>
                <a:latin typeface="Arial" pitchFamily="34" charset="0"/>
                <a:cs typeface="Arial" pitchFamily="34" charset="0"/>
              </a:defRPr>
            </a:lvl1pPr>
          </a:lstStyle>
          <a:p>
            <a:r>
              <a:rPr lang="nb-NO"/>
              <a:t>Klikk for å redigere tittelstil</a:t>
            </a:r>
          </a:p>
        </p:txBody>
      </p:sp>
      <p:sp>
        <p:nvSpPr>
          <p:cNvPr id="3" name="Subtitle 2"/>
          <p:cNvSpPr>
            <a:spLocks noGrp="1"/>
          </p:cNvSpPr>
          <p:nvPr>
            <p:ph type="subTitle" idx="1"/>
          </p:nvPr>
        </p:nvSpPr>
        <p:spPr>
          <a:xfrm>
            <a:off x="550800" y="3581400"/>
            <a:ext cx="8064500" cy="914400"/>
          </a:xfrm>
          <a:prstGeom prst="rect">
            <a:avLst/>
          </a:prstGeom>
        </p:spPr>
        <p:txBody>
          <a:bodyPr>
            <a:noAutofit/>
          </a:bodyPr>
          <a:lstStyle>
            <a:lvl1pPr marL="0" indent="0" algn="ctr">
              <a:buNone/>
              <a:defRPr sz="28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Klikk for å redigere undertittelstil i malen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Picture Top">
    <p:spTree>
      <p:nvGrpSpPr>
        <p:cNvPr id="1" name=""/>
        <p:cNvGrpSpPr/>
        <p:nvPr/>
      </p:nvGrpSpPr>
      <p:grpSpPr>
        <a:xfrm>
          <a:off x="0" y="0"/>
          <a:ext cx="0" cy="0"/>
          <a:chOff x="0" y="0"/>
          <a:chExt cx="0" cy="0"/>
        </a:xfrm>
      </p:grpSpPr>
      <p:sp>
        <p:nvSpPr>
          <p:cNvPr id="2" name="Title 1"/>
          <p:cNvSpPr>
            <a:spLocks noGrp="1" noChangeAspect="1"/>
          </p:cNvSpPr>
          <p:nvPr>
            <p:ph type="title"/>
          </p:nvPr>
        </p:nvSpPr>
        <p:spPr>
          <a:xfrm>
            <a:off x="532800" y="230400"/>
            <a:ext cx="8078400" cy="846000"/>
          </a:xfrm>
        </p:spPr>
        <p:txBody>
          <a:bodyPr/>
          <a:lstStyle>
            <a:lvl1pPr>
              <a:defRPr baseline="0">
                <a:solidFill>
                  <a:schemeClr val="accent6"/>
                </a:solidFill>
              </a:defRPr>
            </a:lvl1pPr>
          </a:lstStyle>
          <a:p>
            <a:r>
              <a:rPr lang="nb-NO"/>
              <a:t>Klikk for å redigere tittelstil</a:t>
            </a:r>
          </a:p>
        </p:txBody>
      </p:sp>
      <p:sp>
        <p:nvSpPr>
          <p:cNvPr id="3" name="Content Placeholder 2"/>
          <p:cNvSpPr>
            <a:spLocks noGrp="1" noChangeAspect="1"/>
          </p:cNvSpPr>
          <p:nvPr>
            <p:ph sz="half" idx="1"/>
          </p:nvPr>
        </p:nvSpPr>
        <p:spPr>
          <a:xfrm>
            <a:off x="533400" y="3121200"/>
            <a:ext cx="8078400" cy="2898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icture Placeholder 5"/>
          <p:cNvSpPr>
            <a:spLocks noGrp="1" noChangeAspect="1"/>
          </p:cNvSpPr>
          <p:nvPr>
            <p:ph type="pic" sz="quarter" idx="10"/>
          </p:nvPr>
        </p:nvSpPr>
        <p:spPr>
          <a:xfrm>
            <a:off x="533400" y="1213200"/>
            <a:ext cx="8077200" cy="1800000"/>
          </a:xfrm>
        </p:spPr>
        <p:txBody>
          <a:bodyPr/>
          <a:lstStyle/>
          <a:p>
            <a:r>
              <a:rPr lang="nb-NO"/>
              <a:t>Klikk ikonet for å legge til et bilde</a:t>
            </a:r>
            <a:endParaRPr lang="en-US"/>
          </a:p>
        </p:txBody>
      </p:sp>
      <p:sp>
        <p:nvSpPr>
          <p:cNvPr id="4" name="Date Placeholder 3"/>
          <p:cNvSpPr>
            <a:spLocks noGrp="1"/>
          </p:cNvSpPr>
          <p:nvPr>
            <p:ph type="dt" sz="half" idx="11"/>
          </p:nvPr>
        </p:nvSpPr>
        <p:spPr/>
        <p:txBody>
          <a:bodyPr/>
          <a:lstStyle/>
          <a:p>
            <a:endParaRPr lang="en-US"/>
          </a:p>
        </p:txBody>
      </p:sp>
      <p:sp>
        <p:nvSpPr>
          <p:cNvPr id="5" name="Footer Placeholder 4"/>
          <p:cNvSpPr>
            <a:spLocks noGrp="1"/>
          </p:cNvSpPr>
          <p:nvPr>
            <p:ph type="ftr" sz="quarter" idx="12"/>
          </p:nvPr>
        </p:nvSpPr>
        <p:spPr/>
        <p:txBody>
          <a:bodyPr/>
          <a:lstStyle/>
          <a:p>
            <a:r>
              <a:rPr lang="en-US"/>
              <a:t>AS 5.2.15</a:t>
            </a:r>
          </a:p>
        </p:txBody>
      </p:sp>
      <p:sp>
        <p:nvSpPr>
          <p:cNvPr id="6" name="Slide Number Placeholder 5"/>
          <p:cNvSpPr>
            <a:spLocks noGrp="1"/>
          </p:cNvSpPr>
          <p:nvPr>
            <p:ph type="sldNum" sz="quarter" idx="13"/>
          </p:nvPr>
        </p:nvSpPr>
        <p:spPr/>
        <p:txBody>
          <a:bodyPr/>
          <a:lstStyle/>
          <a:p>
            <a:fld id="{47253367-1D44-497A-826A-328FF1FD96A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noChangeAspect="1"/>
          </p:cNvSpPr>
          <p:nvPr>
            <p:ph idx="1"/>
          </p:nvPr>
        </p:nvSpPr>
        <p:spPr>
          <a:xfrm>
            <a:off x="532800" y="1214422"/>
            <a:ext cx="8078400" cy="4786345"/>
          </a:xfrm>
          <a:prstGeom prst="rect">
            <a:avLst/>
          </a:prstGeom>
        </p:spPr>
        <p:txBody>
          <a:bodyPr anchor="t" anchorCtr="0">
            <a:noAutofit/>
          </a:bodyPr>
          <a:lstStyle>
            <a:lvl1pPr>
              <a:buClr>
                <a:schemeClr val="accent6"/>
              </a:buClr>
              <a:buFont typeface="Wingdings" pitchFamily="2" charset="2"/>
              <a:buChar char=""/>
              <a:defRPr sz="2000">
                <a:solidFill>
                  <a:srgbClr val="000000"/>
                </a:solidFill>
                <a:latin typeface="Calibri" panose="020F0502020204030204" pitchFamily="34" charset="0"/>
                <a:cs typeface="Calibri" panose="020F0502020204030204" pitchFamily="34" charset="0"/>
              </a:defRPr>
            </a:lvl1pPr>
            <a:lvl2pPr>
              <a:buClr>
                <a:schemeClr val="accent6"/>
              </a:buClr>
              <a:buFont typeface="Arial" pitchFamily="34" charset="0"/>
              <a:buChar char="–"/>
              <a:defRPr sz="1800">
                <a:solidFill>
                  <a:srgbClr val="000000"/>
                </a:solidFill>
                <a:latin typeface="Calibri" panose="020F0502020204030204" pitchFamily="34" charset="0"/>
                <a:cs typeface="Calibri" panose="020F0502020204030204" pitchFamily="34" charset="0"/>
              </a:defRPr>
            </a:lvl2pPr>
            <a:lvl3pPr>
              <a:buClr>
                <a:schemeClr val="accent6"/>
              </a:buClr>
              <a:buFont typeface="Arial" pitchFamily="34" charset="0"/>
              <a:buChar char="•"/>
              <a:defRPr sz="1800">
                <a:solidFill>
                  <a:srgbClr val="000000"/>
                </a:solidFill>
                <a:latin typeface="Calibri" panose="020F0502020204030204" pitchFamily="34" charset="0"/>
                <a:cs typeface="Calibri" panose="020F0502020204030204" pitchFamily="34" charset="0"/>
              </a:defRPr>
            </a:lvl3pPr>
            <a:lvl4pPr>
              <a:buClr>
                <a:schemeClr val="accent6"/>
              </a:buClr>
              <a:buFont typeface="Arial" pitchFamily="34" charset="0"/>
              <a:buChar char="–"/>
              <a:defRPr sz="1800">
                <a:solidFill>
                  <a:srgbClr val="000000"/>
                </a:solidFill>
                <a:latin typeface="Calibri" panose="020F0502020204030204" pitchFamily="34" charset="0"/>
                <a:cs typeface="Calibri" panose="020F0502020204030204" pitchFamily="34" charset="0"/>
              </a:defRPr>
            </a:lvl4pPr>
            <a:lvl5pPr>
              <a:buClr>
                <a:schemeClr val="accent6"/>
              </a:buClr>
              <a:buFont typeface="Arial" pitchFamily="34" charset="0"/>
              <a:buChar char="•"/>
              <a:defRPr sz="1800">
                <a:solidFill>
                  <a:srgbClr val="000000"/>
                </a:solidFill>
                <a:latin typeface="Calibri" panose="020F0502020204030204" pitchFamily="34" charset="0"/>
                <a:cs typeface="Calibri" panose="020F0502020204030204" pitchFamily="34" charset="0"/>
              </a:defRPr>
            </a:lvl5pPr>
          </a:lstStyle>
          <a:p>
            <a:pPr lvl="0"/>
            <a:r>
              <a:rPr lang="nb-NO" noProof="0" err="1"/>
              <a:t>Click</a:t>
            </a:r>
            <a:r>
              <a:rPr lang="nb-NO" noProof="0"/>
              <a:t> to </a:t>
            </a:r>
            <a:r>
              <a:rPr lang="nb-NO" noProof="0" err="1"/>
              <a:t>edit</a:t>
            </a:r>
            <a:r>
              <a:rPr lang="nb-NO" noProof="0"/>
              <a:t> Master </a:t>
            </a:r>
            <a:r>
              <a:rPr lang="nb-NO" noProof="0" err="1"/>
              <a:t>text</a:t>
            </a:r>
            <a:r>
              <a:rPr lang="nb-NO" noProof="0"/>
              <a:t> styles</a:t>
            </a:r>
          </a:p>
          <a:p>
            <a:pPr lvl="1"/>
            <a:r>
              <a:rPr lang="nb-NO" noProof="0"/>
              <a:t>Second </a:t>
            </a:r>
            <a:r>
              <a:rPr lang="nb-NO" noProof="0" err="1"/>
              <a:t>level</a:t>
            </a:r>
            <a:endParaRPr lang="nb-NO" noProof="0"/>
          </a:p>
          <a:p>
            <a:pPr lvl="2"/>
            <a:r>
              <a:rPr lang="nb-NO" noProof="0"/>
              <a:t>Third </a:t>
            </a:r>
            <a:r>
              <a:rPr lang="nb-NO" noProof="0" err="1"/>
              <a:t>level</a:t>
            </a:r>
            <a:endParaRPr lang="nb-NO" noProof="0"/>
          </a:p>
          <a:p>
            <a:pPr lvl="3"/>
            <a:r>
              <a:rPr lang="nb-NO" noProof="0" err="1"/>
              <a:t>Fourth</a:t>
            </a:r>
            <a:r>
              <a:rPr lang="nb-NO" noProof="0"/>
              <a:t> </a:t>
            </a:r>
            <a:r>
              <a:rPr lang="nb-NO" noProof="0" err="1"/>
              <a:t>level</a:t>
            </a:r>
            <a:endParaRPr lang="nb-NO" noProof="0"/>
          </a:p>
          <a:p>
            <a:pPr lvl="4"/>
            <a:r>
              <a:rPr lang="nb-NO" noProof="0"/>
              <a:t>Fifth </a:t>
            </a:r>
            <a:r>
              <a:rPr lang="nb-NO" noProof="0" err="1"/>
              <a:t>level</a:t>
            </a:r>
            <a:endParaRPr lang="nb-NO" noProof="0"/>
          </a:p>
        </p:txBody>
      </p:sp>
      <p:sp>
        <p:nvSpPr>
          <p:cNvPr id="5" name="Title 4"/>
          <p:cNvSpPr>
            <a:spLocks noGrp="1"/>
          </p:cNvSpPr>
          <p:nvPr>
            <p:ph type="title"/>
          </p:nvPr>
        </p:nvSpPr>
        <p:spPr>
          <a:xfrm>
            <a:off x="526048" y="260648"/>
            <a:ext cx="8078400" cy="846000"/>
          </a:xfrm>
        </p:spPr>
        <p:txBody>
          <a:bodyPr/>
          <a:lstStyle>
            <a:lvl1pPr>
              <a:defRPr sz="3200" b="1" baseline="0">
                <a:solidFill>
                  <a:schemeClr val="accent6"/>
                </a:solidFill>
                <a:latin typeface="Calibri" panose="020F0502020204030204" pitchFamily="34" charset="0"/>
                <a:cs typeface="Calibri" panose="020F0502020204030204" pitchFamily="34" charset="0"/>
              </a:defRPr>
            </a:lvl1pPr>
          </a:lstStyle>
          <a:p>
            <a:r>
              <a:rPr lang="nb-NO" noProof="0" err="1"/>
              <a:t>Click</a:t>
            </a:r>
            <a:r>
              <a:rPr lang="nb-NO" noProof="0"/>
              <a:t> to </a:t>
            </a:r>
            <a:r>
              <a:rPr lang="nb-NO" noProof="0" err="1"/>
              <a:t>edit</a:t>
            </a:r>
            <a:r>
              <a:rPr lang="nb-NO" noProof="0"/>
              <a:t> Master </a:t>
            </a:r>
            <a:r>
              <a:rPr lang="nb-NO" noProof="0" err="1"/>
              <a:t>title</a:t>
            </a:r>
            <a:r>
              <a:rPr lang="nb-NO" noProof="0"/>
              <a:t> style</a:t>
            </a:r>
          </a:p>
        </p:txBody>
      </p:sp>
    </p:spTree>
    <p:extLst>
      <p:ext uri="{BB962C8B-B14F-4D97-AF65-F5344CB8AC3E}">
        <p14:creationId xmlns:p14="http://schemas.microsoft.com/office/powerpoint/2010/main" val="27769867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2800" y="230400"/>
            <a:ext cx="8039728" cy="846000"/>
          </a:xfrm>
        </p:spPr>
        <p:txBody>
          <a:bodyPr/>
          <a:lstStyle>
            <a:lvl1pPr>
              <a:defRPr baseline="0">
                <a:solidFill>
                  <a:schemeClr val="accent6"/>
                </a:solidFill>
              </a:defRPr>
            </a:lvl1pPr>
          </a:lstStyle>
          <a:p>
            <a:r>
              <a:rPr lang="nb-NO" noProof="0" err="1"/>
              <a:t>Click</a:t>
            </a:r>
            <a:r>
              <a:rPr lang="nb-NO" noProof="0"/>
              <a:t> to </a:t>
            </a:r>
            <a:r>
              <a:rPr lang="nb-NO" noProof="0" err="1"/>
              <a:t>edit</a:t>
            </a:r>
            <a:r>
              <a:rPr lang="nb-NO" noProof="0"/>
              <a:t> Master </a:t>
            </a:r>
            <a:r>
              <a:rPr lang="nb-NO" noProof="0" err="1"/>
              <a:t>title</a:t>
            </a:r>
            <a:r>
              <a:rPr lang="nb-NO" noProof="0"/>
              <a:t> style</a:t>
            </a:r>
          </a:p>
        </p:txBody>
      </p:sp>
      <p:sp>
        <p:nvSpPr>
          <p:cNvPr id="3" name="Content Placeholder 2"/>
          <p:cNvSpPr>
            <a:spLocks noGrp="1" noChangeAspect="1"/>
          </p:cNvSpPr>
          <p:nvPr>
            <p:ph sz="half" idx="1"/>
          </p:nvPr>
        </p:nvSpPr>
        <p:spPr>
          <a:xfrm>
            <a:off x="532800" y="1213200"/>
            <a:ext cx="39600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nb-NO" noProof="0" err="1"/>
              <a:t>Click</a:t>
            </a:r>
            <a:r>
              <a:rPr lang="nb-NO" noProof="0"/>
              <a:t> to </a:t>
            </a:r>
            <a:r>
              <a:rPr lang="nb-NO" noProof="0" err="1"/>
              <a:t>edit</a:t>
            </a:r>
            <a:r>
              <a:rPr lang="nb-NO" noProof="0"/>
              <a:t> Master </a:t>
            </a:r>
            <a:r>
              <a:rPr lang="nb-NO" noProof="0" err="1"/>
              <a:t>text</a:t>
            </a:r>
            <a:r>
              <a:rPr lang="nb-NO" noProof="0"/>
              <a:t> styles</a:t>
            </a:r>
          </a:p>
          <a:p>
            <a:pPr lvl="1"/>
            <a:r>
              <a:rPr lang="nb-NO" noProof="0"/>
              <a:t>Second </a:t>
            </a:r>
            <a:r>
              <a:rPr lang="nb-NO" noProof="0" err="1"/>
              <a:t>level</a:t>
            </a:r>
            <a:endParaRPr lang="nb-NO" noProof="0"/>
          </a:p>
          <a:p>
            <a:pPr lvl="2"/>
            <a:r>
              <a:rPr lang="nb-NO" noProof="0"/>
              <a:t>Third </a:t>
            </a:r>
            <a:r>
              <a:rPr lang="nb-NO" noProof="0" err="1"/>
              <a:t>level</a:t>
            </a:r>
            <a:endParaRPr lang="nb-NO" noProof="0"/>
          </a:p>
          <a:p>
            <a:pPr lvl="3"/>
            <a:r>
              <a:rPr lang="nb-NO" noProof="0" err="1"/>
              <a:t>Fourth</a:t>
            </a:r>
            <a:r>
              <a:rPr lang="nb-NO" noProof="0"/>
              <a:t> </a:t>
            </a:r>
            <a:r>
              <a:rPr lang="nb-NO" noProof="0" err="1"/>
              <a:t>level</a:t>
            </a:r>
            <a:endParaRPr lang="nb-NO" noProof="0"/>
          </a:p>
          <a:p>
            <a:pPr lvl="4"/>
            <a:r>
              <a:rPr lang="nb-NO" noProof="0"/>
              <a:t>Fifth </a:t>
            </a:r>
            <a:r>
              <a:rPr lang="nb-NO" noProof="0" err="1"/>
              <a:t>level</a:t>
            </a:r>
            <a:endParaRPr lang="nb-NO" noProof="0"/>
          </a:p>
        </p:txBody>
      </p:sp>
      <p:sp>
        <p:nvSpPr>
          <p:cNvPr id="7" name="Content Placeholder 2"/>
          <p:cNvSpPr>
            <a:spLocks noGrp="1"/>
          </p:cNvSpPr>
          <p:nvPr>
            <p:ph sz="half" idx="10"/>
          </p:nvPr>
        </p:nvSpPr>
        <p:spPr>
          <a:xfrm>
            <a:off x="4600800" y="1213200"/>
            <a:ext cx="39600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nb-NO" noProof="0" err="1"/>
              <a:t>Click</a:t>
            </a:r>
            <a:r>
              <a:rPr lang="nb-NO" noProof="0"/>
              <a:t> to </a:t>
            </a:r>
            <a:r>
              <a:rPr lang="nb-NO" noProof="0" err="1"/>
              <a:t>edit</a:t>
            </a:r>
            <a:r>
              <a:rPr lang="nb-NO" noProof="0"/>
              <a:t> Master </a:t>
            </a:r>
            <a:r>
              <a:rPr lang="nb-NO" noProof="0" err="1"/>
              <a:t>text</a:t>
            </a:r>
            <a:r>
              <a:rPr lang="nb-NO" noProof="0"/>
              <a:t> styles</a:t>
            </a:r>
          </a:p>
          <a:p>
            <a:pPr lvl="1"/>
            <a:r>
              <a:rPr lang="nb-NO" noProof="0"/>
              <a:t>Second </a:t>
            </a:r>
            <a:r>
              <a:rPr lang="nb-NO" noProof="0" err="1"/>
              <a:t>level</a:t>
            </a:r>
            <a:endParaRPr lang="nb-NO" noProof="0"/>
          </a:p>
          <a:p>
            <a:pPr lvl="2"/>
            <a:r>
              <a:rPr lang="nb-NO" noProof="0"/>
              <a:t>Third </a:t>
            </a:r>
            <a:r>
              <a:rPr lang="nb-NO" noProof="0" err="1"/>
              <a:t>level</a:t>
            </a:r>
            <a:endParaRPr lang="nb-NO" noProof="0"/>
          </a:p>
          <a:p>
            <a:pPr lvl="3"/>
            <a:r>
              <a:rPr lang="nb-NO" noProof="0" err="1"/>
              <a:t>Fourth</a:t>
            </a:r>
            <a:r>
              <a:rPr lang="nb-NO" noProof="0"/>
              <a:t> </a:t>
            </a:r>
            <a:r>
              <a:rPr lang="nb-NO" noProof="0" err="1"/>
              <a:t>level</a:t>
            </a:r>
            <a:endParaRPr lang="nb-NO" noProof="0"/>
          </a:p>
          <a:p>
            <a:pPr lvl="4"/>
            <a:r>
              <a:rPr lang="nb-NO" noProof="0"/>
              <a:t>Fifth </a:t>
            </a:r>
            <a:r>
              <a:rPr lang="nb-NO" noProof="0" err="1"/>
              <a:t>level</a:t>
            </a:r>
            <a:endParaRPr lang="nb-NO" noProof="0"/>
          </a:p>
        </p:txBody>
      </p:sp>
    </p:spTree>
    <p:extLst>
      <p:ext uri="{BB962C8B-B14F-4D97-AF65-F5344CB8AC3E}">
        <p14:creationId xmlns:p14="http://schemas.microsoft.com/office/powerpoint/2010/main" val="13422623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itle Slid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9617" y="2084852"/>
            <a:ext cx="2808312" cy="1248139"/>
          </a:xfrm>
        </p:spPr>
        <p:txBody>
          <a:bodyPr anchor="t">
            <a:noAutofit/>
          </a:bodyPr>
          <a:lstStyle>
            <a:lvl1pPr algn="l">
              <a:defRPr sz="2000">
                <a:solidFill>
                  <a:schemeClr val="bg1"/>
                </a:solidFill>
              </a:defRPr>
            </a:lvl1pPr>
          </a:lstStyle>
          <a:p>
            <a:r>
              <a:rPr lang="en-US"/>
              <a:t>Click to edit Master title style</a:t>
            </a:r>
            <a:endParaRPr lang="nb-NO"/>
          </a:p>
        </p:txBody>
      </p:sp>
      <p:sp>
        <p:nvSpPr>
          <p:cNvPr id="7" name="Subtitle 2"/>
          <p:cNvSpPr>
            <a:spLocks noGrp="1"/>
          </p:cNvSpPr>
          <p:nvPr>
            <p:ph type="subTitle" idx="1" hasCustomPrompt="1"/>
          </p:nvPr>
        </p:nvSpPr>
        <p:spPr>
          <a:xfrm>
            <a:off x="227638" y="3525011"/>
            <a:ext cx="2808000" cy="576064"/>
          </a:xfrm>
        </p:spPr>
        <p:txBody>
          <a:bodyPr tIns="0" anchor="t">
            <a:noAutofit/>
          </a:bodyPr>
          <a:lstStyle>
            <a:lvl1pPr marL="0" indent="0" algn="l">
              <a:buNone/>
              <a:defRPr sz="12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add</a:t>
            </a:r>
          </a:p>
          <a:p>
            <a:r>
              <a:rPr lang="en-US"/>
              <a:t>Subtitle</a:t>
            </a:r>
            <a:endParaRPr lang="nb-NO"/>
          </a:p>
        </p:txBody>
      </p:sp>
    </p:spTree>
    <p:extLst>
      <p:ext uri="{BB962C8B-B14F-4D97-AF65-F5344CB8AC3E}">
        <p14:creationId xmlns:p14="http://schemas.microsoft.com/office/powerpoint/2010/main" val="380099504"/>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Click To</a:t>
            </a:r>
            <a:br>
              <a:rPr lang="en-US"/>
            </a:br>
            <a:r>
              <a:rPr lang="en-US"/>
              <a:t>Add Title</a:t>
            </a:r>
            <a:endParaRPr lang="nb-NO"/>
          </a:p>
        </p:txBody>
      </p:sp>
      <p:sp>
        <p:nvSpPr>
          <p:cNvPr id="3" name="Content Placeholder 2"/>
          <p:cNvSpPr>
            <a:spLocks noGrp="1"/>
          </p:cNvSpPr>
          <p:nvPr>
            <p:ph idx="1"/>
          </p:nvPr>
        </p:nvSpPr>
        <p:spPr>
          <a:xfrm>
            <a:off x="457200" y="1316766"/>
            <a:ext cx="8229600" cy="1163395"/>
          </a:xfrm>
        </p:spPr>
        <p:txBody>
          <a:bodyPr>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p:cNvSpPr>
            <a:spLocks noGrp="1"/>
          </p:cNvSpPr>
          <p:nvPr>
            <p:ph type="dt" sz="half" idx="10"/>
          </p:nvPr>
        </p:nvSpPr>
        <p:spPr/>
        <p:txBody>
          <a:bodyPr/>
          <a:lstStyle/>
          <a:p>
            <a:endParaRPr lang="en-US" noProof="0"/>
          </a:p>
        </p:txBody>
      </p:sp>
      <p:sp>
        <p:nvSpPr>
          <p:cNvPr id="5" name="Footer Placeholder 4"/>
          <p:cNvSpPr>
            <a:spLocks noGrp="1"/>
          </p:cNvSpPr>
          <p:nvPr>
            <p:ph type="ftr" sz="quarter" idx="11"/>
          </p:nvPr>
        </p:nvSpPr>
        <p:spPr/>
        <p:txBody>
          <a:bodyPr/>
          <a:lstStyle/>
          <a:p>
            <a:endParaRPr lang="en-US" noProof="0"/>
          </a:p>
        </p:txBody>
      </p:sp>
      <p:sp>
        <p:nvSpPr>
          <p:cNvPr id="6" name="Slide Number Placeholder 5"/>
          <p:cNvSpPr>
            <a:spLocks noGrp="1"/>
          </p:cNvSpPr>
          <p:nvPr>
            <p:ph type="sldNum" sz="quarter" idx="12"/>
          </p:nvPr>
        </p:nvSpPr>
        <p:spPr/>
        <p:txBody>
          <a:bodyPr/>
          <a:lstStyle/>
          <a:p>
            <a:fld id="{0CD838A1-36B1-482C-8BFA-C0C63145B508}" type="slidenum">
              <a:rPr lang="en-US" noProof="0" smtClean="0"/>
              <a:t>‹#›</a:t>
            </a:fld>
            <a:endParaRPr lang="en-US" noProof="0"/>
          </a:p>
        </p:txBody>
      </p:sp>
    </p:spTree>
    <p:extLst>
      <p:ext uri="{BB962C8B-B14F-4D97-AF65-F5344CB8AC3E}">
        <p14:creationId xmlns:p14="http://schemas.microsoft.com/office/powerpoint/2010/main" val="343187294"/>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946117"/>
          </a:xfrm>
        </p:spPr>
        <p:txBody>
          <a:bodyPr/>
          <a:lstStyle>
            <a:lvl1pPr>
              <a:defRPr/>
            </a:lvl1pPr>
          </a:lstStyle>
          <a:p>
            <a:r>
              <a:rPr lang="en-US"/>
              <a:t>Click To</a:t>
            </a:r>
            <a:br>
              <a:rPr lang="en-US"/>
            </a:br>
            <a:r>
              <a:rPr lang="en-US"/>
              <a:t>Add Title</a:t>
            </a:r>
            <a:endParaRPr lang="nb-NO"/>
          </a:p>
        </p:txBody>
      </p:sp>
      <p:sp>
        <p:nvSpPr>
          <p:cNvPr id="3" name="Content Placeholder 2"/>
          <p:cNvSpPr>
            <a:spLocks noGrp="1"/>
          </p:cNvSpPr>
          <p:nvPr>
            <p:ph sz="half" idx="1"/>
          </p:nvPr>
        </p:nvSpPr>
        <p:spPr>
          <a:xfrm>
            <a:off x="457200" y="1316766"/>
            <a:ext cx="4038600" cy="1163395"/>
          </a:xfrm>
        </p:spPr>
        <p:txBody>
          <a:bodyPr>
            <a:spAutoFit/>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Content Placeholder 3"/>
          <p:cNvSpPr>
            <a:spLocks noGrp="1"/>
          </p:cNvSpPr>
          <p:nvPr>
            <p:ph sz="half" idx="2"/>
          </p:nvPr>
        </p:nvSpPr>
        <p:spPr>
          <a:xfrm>
            <a:off x="4648200" y="1316766"/>
            <a:ext cx="4038600" cy="1163395"/>
          </a:xfrm>
        </p:spPr>
        <p:txBody>
          <a:bodyPr>
            <a:spAutoFit/>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5" name="Date Placeholder 4"/>
          <p:cNvSpPr>
            <a:spLocks noGrp="1"/>
          </p:cNvSpPr>
          <p:nvPr>
            <p:ph type="dt" sz="half" idx="10"/>
          </p:nvPr>
        </p:nvSpPr>
        <p:spPr/>
        <p:txBody>
          <a:bodyPr/>
          <a:lstStyle/>
          <a:p>
            <a:endParaRPr lang="en-US" noProof="0"/>
          </a:p>
        </p:txBody>
      </p:sp>
      <p:sp>
        <p:nvSpPr>
          <p:cNvPr id="6" name="Footer Placeholder 5"/>
          <p:cNvSpPr>
            <a:spLocks noGrp="1"/>
          </p:cNvSpPr>
          <p:nvPr>
            <p:ph type="ftr" sz="quarter" idx="11"/>
          </p:nvPr>
        </p:nvSpPr>
        <p:spPr/>
        <p:txBody>
          <a:bodyPr/>
          <a:lstStyle/>
          <a:p>
            <a:endParaRPr lang="en-US" noProof="0"/>
          </a:p>
        </p:txBody>
      </p:sp>
      <p:sp>
        <p:nvSpPr>
          <p:cNvPr id="7" name="Slide Number Placeholder 6"/>
          <p:cNvSpPr>
            <a:spLocks noGrp="1"/>
          </p:cNvSpPr>
          <p:nvPr>
            <p:ph type="sldNum" sz="quarter" idx="12"/>
          </p:nvPr>
        </p:nvSpPr>
        <p:spPr/>
        <p:txBody>
          <a:bodyPr/>
          <a:lstStyle/>
          <a:p>
            <a:fld id="{0CD838A1-36B1-482C-8BFA-C0C63145B508}" type="slidenum">
              <a:rPr lang="en-US" noProof="0" smtClean="0"/>
              <a:t>‹#›</a:t>
            </a:fld>
            <a:endParaRPr lang="en-US" noProof="0"/>
          </a:p>
        </p:txBody>
      </p:sp>
    </p:spTree>
    <p:extLst>
      <p:ext uri="{BB962C8B-B14F-4D97-AF65-F5344CB8AC3E}">
        <p14:creationId xmlns:p14="http://schemas.microsoft.com/office/powerpoint/2010/main" val="5967279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Thre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946117"/>
          </a:xfrm>
        </p:spPr>
        <p:txBody>
          <a:bodyPr/>
          <a:lstStyle>
            <a:lvl1pPr>
              <a:defRPr/>
            </a:lvl1pPr>
          </a:lstStyle>
          <a:p>
            <a:r>
              <a:rPr lang="en-US"/>
              <a:t>Click To</a:t>
            </a:r>
            <a:br>
              <a:rPr lang="en-US"/>
            </a:br>
            <a:r>
              <a:rPr lang="en-US"/>
              <a:t>Add Title</a:t>
            </a:r>
            <a:endParaRPr lang="nb-NO"/>
          </a:p>
        </p:txBody>
      </p:sp>
      <p:sp>
        <p:nvSpPr>
          <p:cNvPr id="5" name="Date Placeholder 4"/>
          <p:cNvSpPr>
            <a:spLocks noGrp="1"/>
          </p:cNvSpPr>
          <p:nvPr>
            <p:ph type="dt" sz="half" idx="10"/>
          </p:nvPr>
        </p:nvSpPr>
        <p:spPr/>
        <p:txBody>
          <a:bodyPr/>
          <a:lstStyle/>
          <a:p>
            <a:endParaRPr lang="en-US" noProof="0"/>
          </a:p>
        </p:txBody>
      </p:sp>
      <p:sp>
        <p:nvSpPr>
          <p:cNvPr id="6" name="Footer Placeholder 5"/>
          <p:cNvSpPr>
            <a:spLocks noGrp="1"/>
          </p:cNvSpPr>
          <p:nvPr>
            <p:ph type="ftr" sz="quarter" idx="11"/>
          </p:nvPr>
        </p:nvSpPr>
        <p:spPr/>
        <p:txBody>
          <a:bodyPr/>
          <a:lstStyle/>
          <a:p>
            <a:endParaRPr lang="en-US" noProof="0"/>
          </a:p>
        </p:txBody>
      </p:sp>
      <p:sp>
        <p:nvSpPr>
          <p:cNvPr id="7" name="Slide Number Placeholder 6"/>
          <p:cNvSpPr>
            <a:spLocks noGrp="1"/>
          </p:cNvSpPr>
          <p:nvPr>
            <p:ph type="sldNum" sz="quarter" idx="12"/>
          </p:nvPr>
        </p:nvSpPr>
        <p:spPr/>
        <p:txBody>
          <a:bodyPr/>
          <a:lstStyle/>
          <a:p>
            <a:fld id="{0CD838A1-36B1-482C-8BFA-C0C63145B508}" type="slidenum">
              <a:rPr lang="en-US" noProof="0" smtClean="0"/>
              <a:t>‹#›</a:t>
            </a:fld>
            <a:endParaRPr lang="en-US" noProof="0"/>
          </a:p>
        </p:txBody>
      </p:sp>
      <p:sp>
        <p:nvSpPr>
          <p:cNvPr id="8" name="Content Placeholder 2"/>
          <p:cNvSpPr>
            <a:spLocks noGrp="1"/>
          </p:cNvSpPr>
          <p:nvPr>
            <p:ph sz="half" idx="1"/>
          </p:nvPr>
        </p:nvSpPr>
        <p:spPr>
          <a:xfrm>
            <a:off x="457200" y="1412775"/>
            <a:ext cx="2530624" cy="941796"/>
          </a:xfrm>
        </p:spPr>
        <p:txBody>
          <a:bodyPr>
            <a:spAutoFit/>
          </a:bodyPr>
          <a:lstStyle>
            <a:lvl1pPr>
              <a:buClr>
                <a:schemeClr val="bg2"/>
              </a:buClr>
              <a:defRPr sz="1200"/>
            </a:lvl1pPr>
            <a:lvl2pPr>
              <a:buClr>
                <a:schemeClr val="bg2"/>
              </a:buClr>
              <a:defRPr sz="1200"/>
            </a:lvl2pPr>
            <a:lvl3pPr>
              <a:buClr>
                <a:schemeClr val="bg2"/>
              </a:buClr>
              <a:defRPr sz="1200"/>
            </a:lvl3pPr>
            <a:lvl4pPr>
              <a:buClr>
                <a:schemeClr val="bg2"/>
              </a:buClr>
              <a:defRPr sz="1200"/>
            </a:lvl4pPr>
            <a:lvl5pPr>
              <a:buClr>
                <a:schemeClr val="bg2"/>
              </a:buCl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p:txBody>
      </p:sp>
      <p:sp>
        <p:nvSpPr>
          <p:cNvPr id="9" name="Content Placeholder 2"/>
          <p:cNvSpPr>
            <a:spLocks noGrp="1"/>
          </p:cNvSpPr>
          <p:nvPr>
            <p:ph sz="half" idx="13"/>
          </p:nvPr>
        </p:nvSpPr>
        <p:spPr>
          <a:xfrm>
            <a:off x="3301955" y="1412775"/>
            <a:ext cx="2530624" cy="941796"/>
          </a:xfrm>
        </p:spPr>
        <p:txBody>
          <a:bodyPr>
            <a:spAutoFit/>
          </a:bodyPr>
          <a:lstStyle>
            <a:lvl1pPr>
              <a:buClr>
                <a:schemeClr val="bg2"/>
              </a:buClr>
              <a:defRPr sz="1200"/>
            </a:lvl1pPr>
            <a:lvl2pPr>
              <a:buClr>
                <a:schemeClr val="bg2"/>
              </a:buClr>
              <a:defRPr sz="1200"/>
            </a:lvl2pPr>
            <a:lvl3pPr>
              <a:buClr>
                <a:schemeClr val="bg2"/>
              </a:buClr>
              <a:defRPr sz="1200"/>
            </a:lvl3pPr>
            <a:lvl4pPr>
              <a:buClr>
                <a:schemeClr val="bg2"/>
              </a:buClr>
              <a:defRPr sz="1200"/>
            </a:lvl4pPr>
            <a:lvl5pPr>
              <a:buClr>
                <a:schemeClr val="bg2"/>
              </a:buCl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Content Placeholder 2"/>
          <p:cNvSpPr>
            <a:spLocks noGrp="1"/>
          </p:cNvSpPr>
          <p:nvPr>
            <p:ph sz="half" idx="14"/>
          </p:nvPr>
        </p:nvSpPr>
        <p:spPr>
          <a:xfrm>
            <a:off x="6146710" y="1412775"/>
            <a:ext cx="2530624" cy="941796"/>
          </a:xfrm>
        </p:spPr>
        <p:txBody>
          <a:bodyPr>
            <a:spAutoFit/>
          </a:bodyPr>
          <a:lstStyle>
            <a:lvl1pPr>
              <a:buClr>
                <a:schemeClr val="bg2"/>
              </a:buClr>
              <a:defRPr sz="1200"/>
            </a:lvl1pPr>
            <a:lvl2pPr>
              <a:buClr>
                <a:schemeClr val="bg2"/>
              </a:buClr>
              <a:defRPr sz="1200"/>
            </a:lvl2pPr>
            <a:lvl3pPr>
              <a:buClr>
                <a:schemeClr val="bg2"/>
              </a:buClr>
              <a:defRPr sz="1200"/>
            </a:lvl3pPr>
            <a:lvl4pPr>
              <a:buClr>
                <a:schemeClr val="bg2"/>
              </a:buClr>
              <a:defRPr sz="1200"/>
            </a:lvl4pPr>
            <a:lvl5pPr>
              <a:buClr>
                <a:schemeClr val="bg2"/>
              </a:buCl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1053693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Click To</a:t>
            </a:r>
            <a:br>
              <a:rPr lang="en-US"/>
            </a:br>
            <a:r>
              <a:rPr lang="en-US"/>
              <a:t>Add Title</a:t>
            </a:r>
            <a:endParaRPr lang="nb-NO"/>
          </a:p>
        </p:txBody>
      </p:sp>
      <p:sp>
        <p:nvSpPr>
          <p:cNvPr id="3" name="Date Placeholder 2"/>
          <p:cNvSpPr>
            <a:spLocks noGrp="1"/>
          </p:cNvSpPr>
          <p:nvPr>
            <p:ph type="dt" sz="half" idx="10"/>
          </p:nvPr>
        </p:nvSpPr>
        <p:spPr/>
        <p:txBody>
          <a:bodyPr/>
          <a:lstStyle/>
          <a:p>
            <a:endParaRPr lang="en-US" noProof="0"/>
          </a:p>
        </p:txBody>
      </p:sp>
      <p:sp>
        <p:nvSpPr>
          <p:cNvPr id="4" name="Footer Placeholder 3"/>
          <p:cNvSpPr>
            <a:spLocks noGrp="1"/>
          </p:cNvSpPr>
          <p:nvPr>
            <p:ph type="ftr" sz="quarter" idx="11"/>
          </p:nvPr>
        </p:nvSpPr>
        <p:spPr/>
        <p:txBody>
          <a:bodyPr/>
          <a:lstStyle/>
          <a:p>
            <a:endParaRPr lang="en-US" noProof="0"/>
          </a:p>
        </p:txBody>
      </p:sp>
      <p:sp>
        <p:nvSpPr>
          <p:cNvPr id="5" name="Slide Number Placeholder 4"/>
          <p:cNvSpPr>
            <a:spLocks noGrp="1"/>
          </p:cNvSpPr>
          <p:nvPr>
            <p:ph type="sldNum" sz="quarter" idx="12"/>
          </p:nvPr>
        </p:nvSpPr>
        <p:spPr/>
        <p:txBody>
          <a:bodyPr/>
          <a:lstStyle/>
          <a:p>
            <a:fld id="{0CD838A1-36B1-482C-8BFA-C0C63145B508}" type="slidenum">
              <a:rPr lang="en-US" noProof="0" smtClean="0"/>
              <a:t>‹#›</a:t>
            </a:fld>
            <a:endParaRPr lang="en-US" noProof="0"/>
          </a:p>
        </p:txBody>
      </p:sp>
    </p:spTree>
    <p:extLst>
      <p:ext uri="{BB962C8B-B14F-4D97-AF65-F5344CB8AC3E}">
        <p14:creationId xmlns:p14="http://schemas.microsoft.com/office/powerpoint/2010/main" val="8449047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96345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mpt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noProof="0"/>
          </a:p>
        </p:txBody>
      </p:sp>
      <p:sp>
        <p:nvSpPr>
          <p:cNvPr id="3" name="Footer Placeholder 2"/>
          <p:cNvSpPr>
            <a:spLocks noGrp="1"/>
          </p:cNvSpPr>
          <p:nvPr>
            <p:ph type="ftr" sz="quarter" idx="11"/>
          </p:nvPr>
        </p:nvSpPr>
        <p:spPr/>
        <p:txBody>
          <a:bodyPr/>
          <a:lstStyle/>
          <a:p>
            <a:endParaRPr lang="en-US" noProof="0"/>
          </a:p>
        </p:txBody>
      </p:sp>
      <p:sp>
        <p:nvSpPr>
          <p:cNvPr id="5" name="Slide Number Placeholder 4"/>
          <p:cNvSpPr>
            <a:spLocks noGrp="1"/>
          </p:cNvSpPr>
          <p:nvPr>
            <p:ph type="sldNum" sz="quarter" idx="12"/>
          </p:nvPr>
        </p:nvSpPr>
        <p:spPr/>
        <p:txBody>
          <a:bodyPr/>
          <a:lstStyle/>
          <a:p>
            <a:fld id="{0CD838A1-36B1-482C-8BFA-C0C63145B508}" type="slidenum">
              <a:rPr lang="en-US" noProof="0" smtClean="0"/>
              <a:t>‹#›</a:t>
            </a:fld>
            <a:endParaRPr lang="en-US" noProof="0"/>
          </a:p>
        </p:txBody>
      </p:sp>
    </p:spTree>
    <p:extLst>
      <p:ext uri="{BB962C8B-B14F-4D97-AF65-F5344CB8AC3E}">
        <p14:creationId xmlns:p14="http://schemas.microsoft.com/office/powerpoint/2010/main" val="50710315"/>
      </p:ext>
    </p:extLst>
  </p:cSld>
  <p:clrMapOvr>
    <a:overrideClrMapping bg1="lt1" tx1="dk1" bg2="lt2" tx2="dk2" accent1="accent1" accent2="accent2" accent3="accent3" accent4="accent4" accent5="accent5" accent6="accent6" hlink="hlink" folHlink="folHlink"/>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ubTitle Slide">
    <p:bg>
      <p:bgPr>
        <a:blipFill dpi="0" rotWithShape="1">
          <a:blip r:embed="rId2" cstate="print">
            <a:lum/>
          </a:blip>
          <a:srcRect/>
          <a:stretch>
            <a:fillRect l="-1000" t="-1000" r="-1000" b="-1000"/>
          </a:stretch>
        </a:blipFill>
        <a:effectLst/>
      </p:bgPr>
    </p:bg>
    <p:spTree>
      <p:nvGrpSpPr>
        <p:cNvPr id="1" name=""/>
        <p:cNvGrpSpPr/>
        <p:nvPr/>
      </p:nvGrpSpPr>
      <p:grpSpPr>
        <a:xfrm>
          <a:off x="0" y="0"/>
          <a:ext cx="0" cy="0"/>
          <a:chOff x="0" y="0"/>
          <a:chExt cx="0" cy="0"/>
        </a:xfrm>
      </p:grpSpPr>
      <p:sp>
        <p:nvSpPr>
          <p:cNvPr id="3" name="Title 1"/>
          <p:cNvSpPr>
            <a:spLocks noGrp="1"/>
          </p:cNvSpPr>
          <p:nvPr>
            <p:ph type="ctrTitle"/>
          </p:nvPr>
        </p:nvSpPr>
        <p:spPr>
          <a:xfrm>
            <a:off x="550800" y="2361600"/>
            <a:ext cx="8064500" cy="1219800"/>
          </a:xfrm>
        </p:spPr>
        <p:txBody>
          <a:bodyPr>
            <a:noAutofit/>
          </a:bodyPr>
          <a:lstStyle>
            <a:lvl1pPr algn="ctr">
              <a:defRPr sz="3800" b="1" baseline="0">
                <a:solidFill>
                  <a:srgbClr val="FFFFFF"/>
                </a:solidFill>
                <a:latin typeface="Arial" pitchFamily="34" charset="0"/>
                <a:cs typeface="Arial" pitchFamily="34" charset="0"/>
              </a:defRPr>
            </a:lvl1pPr>
          </a:lstStyle>
          <a:p>
            <a:r>
              <a:rPr lang="nb-NO"/>
              <a:t>Klikk for å redigere tittelstil</a:t>
            </a:r>
          </a:p>
        </p:txBody>
      </p:sp>
      <p:sp>
        <p:nvSpPr>
          <p:cNvPr id="4" name="Subtitle 2"/>
          <p:cNvSpPr>
            <a:spLocks noGrp="1"/>
          </p:cNvSpPr>
          <p:nvPr>
            <p:ph type="subTitle" idx="1"/>
          </p:nvPr>
        </p:nvSpPr>
        <p:spPr>
          <a:xfrm>
            <a:off x="550800" y="3581400"/>
            <a:ext cx="8064500" cy="914400"/>
          </a:xfrm>
          <a:prstGeom prst="rect">
            <a:avLst/>
          </a:prstGeom>
        </p:spPr>
        <p:txBody>
          <a:bodyPr>
            <a:noAutofit/>
          </a:bodyPr>
          <a:lstStyle>
            <a:lvl1pPr marL="0" indent="0" algn="ctr">
              <a:buNone/>
              <a:defRPr sz="28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Klikk for å redigere undertittelstil i malen</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SBC 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7643192" cy="946117"/>
          </a:xfrm>
        </p:spPr>
        <p:txBody>
          <a:bodyPr/>
          <a:lstStyle>
            <a:lvl1pPr>
              <a:defRPr/>
            </a:lvl1pPr>
          </a:lstStyle>
          <a:p>
            <a:r>
              <a:rPr lang="en-US"/>
              <a:t>Click To</a:t>
            </a:r>
            <a:br>
              <a:rPr lang="en-US"/>
            </a:br>
            <a:r>
              <a:rPr lang="en-US"/>
              <a:t>Add Title</a:t>
            </a:r>
            <a:endParaRPr lang="nb-NO"/>
          </a:p>
        </p:txBody>
      </p:sp>
      <p:sp>
        <p:nvSpPr>
          <p:cNvPr id="3" name="Content Placeholder 2"/>
          <p:cNvSpPr>
            <a:spLocks noGrp="1"/>
          </p:cNvSpPr>
          <p:nvPr>
            <p:ph idx="1"/>
          </p:nvPr>
        </p:nvSpPr>
        <p:spPr>
          <a:xfrm>
            <a:off x="457200" y="1316766"/>
            <a:ext cx="8229600" cy="1163395"/>
          </a:xfrm>
        </p:spPr>
        <p:txBody>
          <a:bodyPr>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p:cNvSpPr>
            <a:spLocks noGrp="1"/>
          </p:cNvSpPr>
          <p:nvPr>
            <p:ph type="dt" sz="half" idx="10"/>
          </p:nvPr>
        </p:nvSpPr>
        <p:spPr/>
        <p:txBody>
          <a:bodyPr/>
          <a:lstStyle/>
          <a:p>
            <a:endParaRPr lang="en-US" noProof="0"/>
          </a:p>
        </p:txBody>
      </p:sp>
      <p:sp>
        <p:nvSpPr>
          <p:cNvPr id="5" name="Footer Placeholder 4"/>
          <p:cNvSpPr>
            <a:spLocks noGrp="1"/>
          </p:cNvSpPr>
          <p:nvPr>
            <p:ph type="ftr" sz="quarter" idx="11"/>
          </p:nvPr>
        </p:nvSpPr>
        <p:spPr/>
        <p:txBody>
          <a:bodyPr/>
          <a:lstStyle/>
          <a:p>
            <a:endParaRPr lang="en-US" noProof="0"/>
          </a:p>
        </p:txBody>
      </p:sp>
      <p:sp>
        <p:nvSpPr>
          <p:cNvPr id="6" name="Slide Number Placeholder 5"/>
          <p:cNvSpPr>
            <a:spLocks noGrp="1"/>
          </p:cNvSpPr>
          <p:nvPr>
            <p:ph type="sldNum" sz="quarter" idx="12"/>
          </p:nvPr>
        </p:nvSpPr>
        <p:spPr/>
        <p:txBody>
          <a:bodyPr/>
          <a:lstStyle/>
          <a:p>
            <a:fld id="{0CD838A1-36B1-482C-8BFA-C0C63145B508}" type="slidenum">
              <a:rPr lang="en-US" noProof="0" smtClean="0"/>
              <a:t>‹#›</a:t>
            </a:fld>
            <a:endParaRPr lang="en-US" noProof="0"/>
          </a:p>
        </p:txBody>
      </p:sp>
    </p:spTree>
    <p:extLst>
      <p:ext uri="{BB962C8B-B14F-4D97-AF65-F5344CB8AC3E}">
        <p14:creationId xmlns:p14="http://schemas.microsoft.com/office/powerpoint/2010/main" val="2040152689"/>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SBC 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7643192" cy="946117"/>
          </a:xfrm>
        </p:spPr>
        <p:txBody>
          <a:bodyPr/>
          <a:lstStyle>
            <a:lvl1pPr>
              <a:defRPr/>
            </a:lvl1pPr>
          </a:lstStyle>
          <a:p>
            <a:r>
              <a:rPr lang="en-US"/>
              <a:t>Click To</a:t>
            </a:r>
            <a:br>
              <a:rPr lang="en-US"/>
            </a:br>
            <a:r>
              <a:rPr lang="en-US"/>
              <a:t>Add Title</a:t>
            </a:r>
            <a:endParaRPr lang="nb-NO"/>
          </a:p>
        </p:txBody>
      </p:sp>
      <p:sp>
        <p:nvSpPr>
          <p:cNvPr id="3" name="Content Placeholder 2"/>
          <p:cNvSpPr>
            <a:spLocks noGrp="1"/>
          </p:cNvSpPr>
          <p:nvPr>
            <p:ph sz="half" idx="1"/>
          </p:nvPr>
        </p:nvSpPr>
        <p:spPr>
          <a:xfrm>
            <a:off x="457200" y="1316766"/>
            <a:ext cx="4038600" cy="1163395"/>
          </a:xfrm>
        </p:spPr>
        <p:txBody>
          <a:bodyPr>
            <a:spAutoFit/>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Content Placeholder 3"/>
          <p:cNvSpPr>
            <a:spLocks noGrp="1"/>
          </p:cNvSpPr>
          <p:nvPr>
            <p:ph sz="half" idx="2"/>
          </p:nvPr>
        </p:nvSpPr>
        <p:spPr>
          <a:xfrm>
            <a:off x="4648200" y="1316766"/>
            <a:ext cx="4038600" cy="1163395"/>
          </a:xfrm>
        </p:spPr>
        <p:txBody>
          <a:bodyPr>
            <a:spAutoFit/>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5" name="Date Placeholder 4"/>
          <p:cNvSpPr>
            <a:spLocks noGrp="1"/>
          </p:cNvSpPr>
          <p:nvPr>
            <p:ph type="dt" sz="half" idx="10"/>
          </p:nvPr>
        </p:nvSpPr>
        <p:spPr/>
        <p:txBody>
          <a:bodyPr/>
          <a:lstStyle/>
          <a:p>
            <a:endParaRPr lang="en-US" noProof="0"/>
          </a:p>
        </p:txBody>
      </p:sp>
      <p:sp>
        <p:nvSpPr>
          <p:cNvPr id="6" name="Footer Placeholder 5"/>
          <p:cNvSpPr>
            <a:spLocks noGrp="1"/>
          </p:cNvSpPr>
          <p:nvPr>
            <p:ph type="ftr" sz="quarter" idx="11"/>
          </p:nvPr>
        </p:nvSpPr>
        <p:spPr/>
        <p:txBody>
          <a:bodyPr/>
          <a:lstStyle/>
          <a:p>
            <a:endParaRPr lang="en-US" noProof="0"/>
          </a:p>
        </p:txBody>
      </p:sp>
      <p:sp>
        <p:nvSpPr>
          <p:cNvPr id="7" name="Slide Number Placeholder 6"/>
          <p:cNvSpPr>
            <a:spLocks noGrp="1"/>
          </p:cNvSpPr>
          <p:nvPr>
            <p:ph type="sldNum" sz="quarter" idx="12"/>
          </p:nvPr>
        </p:nvSpPr>
        <p:spPr/>
        <p:txBody>
          <a:bodyPr/>
          <a:lstStyle/>
          <a:p>
            <a:fld id="{0CD838A1-36B1-482C-8BFA-C0C63145B508}" type="slidenum">
              <a:rPr lang="en-US" noProof="0" smtClean="0"/>
              <a:t>‹#›</a:t>
            </a:fld>
            <a:endParaRPr lang="en-US" noProof="0"/>
          </a:p>
        </p:txBody>
      </p:sp>
    </p:spTree>
    <p:extLst>
      <p:ext uri="{BB962C8B-B14F-4D97-AF65-F5344CB8AC3E}">
        <p14:creationId xmlns:p14="http://schemas.microsoft.com/office/powerpoint/2010/main" val="13704138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 SBC Thre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noProof="0"/>
          </a:p>
        </p:txBody>
      </p:sp>
      <p:sp>
        <p:nvSpPr>
          <p:cNvPr id="6" name="Footer Placeholder 5"/>
          <p:cNvSpPr>
            <a:spLocks noGrp="1"/>
          </p:cNvSpPr>
          <p:nvPr>
            <p:ph type="ftr" sz="quarter" idx="11"/>
          </p:nvPr>
        </p:nvSpPr>
        <p:spPr/>
        <p:txBody>
          <a:bodyPr/>
          <a:lstStyle/>
          <a:p>
            <a:endParaRPr lang="en-US" noProof="0"/>
          </a:p>
        </p:txBody>
      </p:sp>
      <p:sp>
        <p:nvSpPr>
          <p:cNvPr id="7" name="Slide Number Placeholder 6"/>
          <p:cNvSpPr>
            <a:spLocks noGrp="1"/>
          </p:cNvSpPr>
          <p:nvPr>
            <p:ph type="sldNum" sz="quarter" idx="12"/>
          </p:nvPr>
        </p:nvSpPr>
        <p:spPr/>
        <p:txBody>
          <a:bodyPr/>
          <a:lstStyle/>
          <a:p>
            <a:fld id="{0CD838A1-36B1-482C-8BFA-C0C63145B508}" type="slidenum">
              <a:rPr lang="en-US" noProof="0" smtClean="0"/>
              <a:t>‹#›</a:t>
            </a:fld>
            <a:endParaRPr lang="en-US" noProof="0"/>
          </a:p>
        </p:txBody>
      </p:sp>
      <p:sp>
        <p:nvSpPr>
          <p:cNvPr id="8" name="Content Placeholder 2"/>
          <p:cNvSpPr>
            <a:spLocks noGrp="1"/>
          </p:cNvSpPr>
          <p:nvPr>
            <p:ph sz="half" idx="1"/>
          </p:nvPr>
        </p:nvSpPr>
        <p:spPr>
          <a:xfrm>
            <a:off x="457200" y="1412775"/>
            <a:ext cx="2530624" cy="941796"/>
          </a:xfrm>
        </p:spPr>
        <p:txBody>
          <a:bodyPr>
            <a:spAutoFit/>
          </a:bodyPr>
          <a:lstStyle>
            <a:lvl1pPr>
              <a:buClr>
                <a:schemeClr val="bg2"/>
              </a:buClr>
              <a:defRPr sz="1200"/>
            </a:lvl1pPr>
            <a:lvl2pPr>
              <a:buClr>
                <a:schemeClr val="bg2"/>
              </a:buClr>
              <a:defRPr sz="1200"/>
            </a:lvl2pPr>
            <a:lvl3pPr>
              <a:buClr>
                <a:schemeClr val="bg2"/>
              </a:buClr>
              <a:defRPr sz="1200"/>
            </a:lvl3pPr>
            <a:lvl4pPr>
              <a:buClr>
                <a:schemeClr val="bg2"/>
              </a:buClr>
              <a:defRPr sz="1200"/>
            </a:lvl4pPr>
            <a:lvl5pPr>
              <a:buClr>
                <a:schemeClr val="bg2"/>
              </a:buCl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p:txBody>
      </p:sp>
      <p:sp>
        <p:nvSpPr>
          <p:cNvPr id="9" name="Content Placeholder 2"/>
          <p:cNvSpPr>
            <a:spLocks noGrp="1"/>
          </p:cNvSpPr>
          <p:nvPr>
            <p:ph sz="half" idx="13"/>
          </p:nvPr>
        </p:nvSpPr>
        <p:spPr>
          <a:xfrm>
            <a:off x="3301955" y="1412775"/>
            <a:ext cx="2530624" cy="941796"/>
          </a:xfrm>
        </p:spPr>
        <p:txBody>
          <a:bodyPr>
            <a:spAutoFit/>
          </a:bodyPr>
          <a:lstStyle>
            <a:lvl1pPr>
              <a:buClr>
                <a:schemeClr val="bg2"/>
              </a:buClr>
              <a:defRPr sz="1200"/>
            </a:lvl1pPr>
            <a:lvl2pPr>
              <a:buClr>
                <a:schemeClr val="bg2"/>
              </a:buClr>
              <a:defRPr sz="1200"/>
            </a:lvl2pPr>
            <a:lvl3pPr>
              <a:buClr>
                <a:schemeClr val="bg2"/>
              </a:buClr>
              <a:defRPr sz="1200"/>
            </a:lvl3pPr>
            <a:lvl4pPr>
              <a:buClr>
                <a:schemeClr val="bg2"/>
              </a:buClr>
              <a:defRPr sz="1200"/>
            </a:lvl4pPr>
            <a:lvl5pPr>
              <a:buClr>
                <a:schemeClr val="bg2"/>
              </a:buCl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Content Placeholder 2"/>
          <p:cNvSpPr>
            <a:spLocks noGrp="1"/>
          </p:cNvSpPr>
          <p:nvPr>
            <p:ph sz="half" idx="14"/>
          </p:nvPr>
        </p:nvSpPr>
        <p:spPr>
          <a:xfrm>
            <a:off x="6146710" y="1412775"/>
            <a:ext cx="2530624" cy="941796"/>
          </a:xfrm>
        </p:spPr>
        <p:txBody>
          <a:bodyPr>
            <a:spAutoFit/>
          </a:bodyPr>
          <a:lstStyle>
            <a:lvl1pPr>
              <a:buClr>
                <a:schemeClr val="bg2"/>
              </a:buClr>
              <a:defRPr sz="1200"/>
            </a:lvl1pPr>
            <a:lvl2pPr>
              <a:buClr>
                <a:schemeClr val="bg2"/>
              </a:buClr>
              <a:defRPr sz="1200"/>
            </a:lvl2pPr>
            <a:lvl3pPr>
              <a:buClr>
                <a:schemeClr val="bg2"/>
              </a:buClr>
              <a:defRPr sz="1200"/>
            </a:lvl3pPr>
            <a:lvl4pPr>
              <a:buClr>
                <a:schemeClr val="bg2"/>
              </a:buClr>
              <a:defRPr sz="1200"/>
            </a:lvl4pPr>
            <a:lvl5pPr>
              <a:buClr>
                <a:schemeClr val="bg2"/>
              </a:buCl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p:txBody>
      </p:sp>
      <p:sp>
        <p:nvSpPr>
          <p:cNvPr id="11" name="Title 1"/>
          <p:cNvSpPr>
            <a:spLocks noGrp="1"/>
          </p:cNvSpPr>
          <p:nvPr>
            <p:ph type="title" hasCustomPrompt="1"/>
          </p:nvPr>
        </p:nvSpPr>
        <p:spPr>
          <a:xfrm>
            <a:off x="457200" y="274638"/>
            <a:ext cx="7643192" cy="946117"/>
          </a:xfrm>
        </p:spPr>
        <p:txBody>
          <a:bodyPr/>
          <a:lstStyle>
            <a:lvl1pPr>
              <a:defRPr/>
            </a:lvl1pPr>
          </a:lstStyle>
          <a:p>
            <a:r>
              <a:rPr lang="en-US"/>
              <a:t>Click To</a:t>
            </a:r>
            <a:br>
              <a:rPr lang="en-US"/>
            </a:br>
            <a:r>
              <a:rPr lang="en-US"/>
              <a:t>Add Title</a:t>
            </a:r>
            <a:endParaRPr lang="nb-NO"/>
          </a:p>
        </p:txBody>
      </p:sp>
    </p:spTree>
    <p:extLst>
      <p:ext uri="{BB962C8B-B14F-4D97-AF65-F5344CB8AC3E}">
        <p14:creationId xmlns:p14="http://schemas.microsoft.com/office/powerpoint/2010/main" val="121897402"/>
      </p:ext>
    </p:extLst>
  </p:cSld>
  <p:clrMapOvr>
    <a:masterClrMapping/>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SBC 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7643192" cy="946117"/>
          </a:xfrm>
        </p:spPr>
        <p:txBody>
          <a:bodyPr/>
          <a:lstStyle>
            <a:lvl1pPr>
              <a:defRPr/>
            </a:lvl1pPr>
          </a:lstStyle>
          <a:p>
            <a:r>
              <a:rPr lang="en-US"/>
              <a:t>Click To</a:t>
            </a:r>
            <a:br>
              <a:rPr lang="en-US"/>
            </a:br>
            <a:r>
              <a:rPr lang="en-US"/>
              <a:t>Add Title</a:t>
            </a:r>
            <a:endParaRPr lang="nb-NO"/>
          </a:p>
        </p:txBody>
      </p:sp>
      <p:sp>
        <p:nvSpPr>
          <p:cNvPr id="3" name="Date Placeholder 2"/>
          <p:cNvSpPr>
            <a:spLocks noGrp="1"/>
          </p:cNvSpPr>
          <p:nvPr>
            <p:ph type="dt" sz="half" idx="10"/>
          </p:nvPr>
        </p:nvSpPr>
        <p:spPr/>
        <p:txBody>
          <a:bodyPr/>
          <a:lstStyle/>
          <a:p>
            <a:endParaRPr lang="en-US" noProof="0"/>
          </a:p>
        </p:txBody>
      </p:sp>
      <p:sp>
        <p:nvSpPr>
          <p:cNvPr id="4" name="Footer Placeholder 3"/>
          <p:cNvSpPr>
            <a:spLocks noGrp="1"/>
          </p:cNvSpPr>
          <p:nvPr>
            <p:ph type="ftr" sz="quarter" idx="11"/>
          </p:nvPr>
        </p:nvSpPr>
        <p:spPr/>
        <p:txBody>
          <a:bodyPr/>
          <a:lstStyle/>
          <a:p>
            <a:endParaRPr lang="en-US" noProof="0"/>
          </a:p>
        </p:txBody>
      </p:sp>
      <p:sp>
        <p:nvSpPr>
          <p:cNvPr id="5" name="Slide Number Placeholder 4"/>
          <p:cNvSpPr>
            <a:spLocks noGrp="1"/>
          </p:cNvSpPr>
          <p:nvPr>
            <p:ph type="sldNum" sz="quarter" idx="12"/>
          </p:nvPr>
        </p:nvSpPr>
        <p:spPr/>
        <p:txBody>
          <a:bodyPr/>
          <a:lstStyle/>
          <a:p>
            <a:fld id="{0CD838A1-36B1-482C-8BFA-C0C63145B508}" type="slidenum">
              <a:rPr lang="en-US" noProof="0" smtClean="0"/>
              <a:t>‹#›</a:t>
            </a:fld>
            <a:endParaRPr lang="en-US" noProof="0"/>
          </a:p>
        </p:txBody>
      </p:sp>
    </p:spTree>
    <p:extLst>
      <p:ext uri="{BB962C8B-B14F-4D97-AF65-F5344CB8AC3E}">
        <p14:creationId xmlns:p14="http://schemas.microsoft.com/office/powerpoint/2010/main" val="39582754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SBC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noProof="0"/>
          </a:p>
        </p:txBody>
      </p:sp>
      <p:sp>
        <p:nvSpPr>
          <p:cNvPr id="3" name="Footer Placeholder 2"/>
          <p:cNvSpPr>
            <a:spLocks noGrp="1"/>
          </p:cNvSpPr>
          <p:nvPr>
            <p:ph type="ftr" sz="quarter" idx="11"/>
          </p:nvPr>
        </p:nvSpPr>
        <p:spPr/>
        <p:txBody>
          <a:bodyPr/>
          <a:lstStyle/>
          <a:p>
            <a:endParaRPr lang="en-US" noProof="0"/>
          </a:p>
        </p:txBody>
      </p:sp>
      <p:sp>
        <p:nvSpPr>
          <p:cNvPr id="4" name="Slide Number Placeholder 3"/>
          <p:cNvSpPr>
            <a:spLocks noGrp="1"/>
          </p:cNvSpPr>
          <p:nvPr>
            <p:ph type="sldNum" sz="quarter" idx="12"/>
          </p:nvPr>
        </p:nvSpPr>
        <p:spPr/>
        <p:txBody>
          <a:bodyPr/>
          <a:lstStyle/>
          <a:p>
            <a:fld id="{0CD838A1-36B1-482C-8BFA-C0C63145B508}" type="slidenum">
              <a:rPr lang="en-US" noProof="0" smtClean="0"/>
              <a:t>‹#›</a:t>
            </a:fld>
            <a:endParaRPr lang="en-US" noProof="0"/>
          </a:p>
        </p:txBody>
      </p:sp>
    </p:spTree>
    <p:extLst>
      <p:ext uri="{BB962C8B-B14F-4D97-AF65-F5344CB8AC3E}">
        <p14:creationId xmlns:p14="http://schemas.microsoft.com/office/powerpoint/2010/main" val="1716718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tel og innhold">
    <p:spTree>
      <p:nvGrpSpPr>
        <p:cNvPr id="1" name=""/>
        <p:cNvGrpSpPr/>
        <p:nvPr/>
      </p:nvGrpSpPr>
      <p:grpSpPr>
        <a:xfrm>
          <a:off x="0" y="0"/>
          <a:ext cx="0" cy="0"/>
          <a:chOff x="0" y="0"/>
          <a:chExt cx="0" cy="0"/>
        </a:xfrm>
      </p:grpSpPr>
      <p:sp>
        <p:nvSpPr>
          <p:cNvPr id="3" name="Content Placeholder 2"/>
          <p:cNvSpPr>
            <a:spLocks noGrp="1" noChangeAspect="1"/>
          </p:cNvSpPr>
          <p:nvPr>
            <p:ph idx="1"/>
          </p:nvPr>
        </p:nvSpPr>
        <p:spPr>
          <a:xfrm>
            <a:off x="532800" y="1214422"/>
            <a:ext cx="8078400" cy="4786345"/>
          </a:xfrm>
          <a:prstGeom prst="rect">
            <a:avLst/>
          </a:prstGeom>
        </p:spPr>
        <p:txBody>
          <a:bodyPr anchor="t" anchorCtr="0">
            <a:noAutofit/>
          </a:bodyPr>
          <a:lstStyle>
            <a:lvl1pPr>
              <a:buClr>
                <a:schemeClr val="accent6"/>
              </a:buClr>
              <a:buFont typeface="Wingdings" pitchFamily="2" charset="2"/>
              <a:buChar char=""/>
              <a:defRPr sz="1800">
                <a:solidFill>
                  <a:srgbClr val="000000"/>
                </a:solidFill>
                <a:latin typeface="Arial" pitchFamily="34" charset="0"/>
                <a:cs typeface="Arial" pitchFamily="34" charset="0"/>
              </a:defRPr>
            </a:lvl1pPr>
            <a:lvl2pPr>
              <a:buClr>
                <a:schemeClr val="accent6"/>
              </a:buClr>
              <a:buFont typeface="Arial" pitchFamily="34" charset="0"/>
              <a:buChar char="–"/>
              <a:defRPr sz="1600">
                <a:solidFill>
                  <a:srgbClr val="000000"/>
                </a:solidFill>
                <a:latin typeface="Arial" pitchFamily="34" charset="0"/>
                <a:cs typeface="Arial" pitchFamily="34" charset="0"/>
              </a:defRPr>
            </a:lvl2pPr>
            <a:lvl3pPr>
              <a:buClr>
                <a:schemeClr val="accent6"/>
              </a:buClr>
              <a:buFont typeface="Arial" pitchFamily="34" charset="0"/>
              <a:buChar char="•"/>
              <a:defRPr sz="1600">
                <a:solidFill>
                  <a:srgbClr val="000000"/>
                </a:solidFill>
                <a:latin typeface="Arial" pitchFamily="34" charset="0"/>
                <a:cs typeface="Arial" pitchFamily="34" charset="0"/>
              </a:defRPr>
            </a:lvl3pPr>
            <a:lvl4pPr>
              <a:buClr>
                <a:schemeClr val="accent6"/>
              </a:buClr>
              <a:buFont typeface="Arial" pitchFamily="34" charset="0"/>
              <a:buChar char="–"/>
              <a:defRPr sz="1600">
                <a:solidFill>
                  <a:srgbClr val="000000"/>
                </a:solidFill>
                <a:latin typeface="Arial" pitchFamily="34" charset="0"/>
                <a:cs typeface="Arial" pitchFamily="34" charset="0"/>
              </a:defRPr>
            </a:lvl4pPr>
            <a:lvl5pPr>
              <a:buClr>
                <a:schemeClr val="accent6"/>
              </a:buClr>
              <a:buFont typeface="Arial" pitchFamily="34" charset="0"/>
              <a:buChar char="•"/>
              <a:defRPr sz="1600">
                <a:solidFill>
                  <a:srgbClr val="000000"/>
                </a:solidFill>
                <a:latin typeface="Arial" pitchFamily="34" charset="0"/>
                <a:cs typeface="Arial" pitchFamily="34" charset="0"/>
              </a:defRPr>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Title 4"/>
          <p:cNvSpPr>
            <a:spLocks noGrp="1"/>
          </p:cNvSpPr>
          <p:nvPr>
            <p:ph type="title"/>
          </p:nvPr>
        </p:nvSpPr>
        <p:spPr/>
        <p:txBody>
          <a:bodyPr/>
          <a:lstStyle>
            <a:lvl1pPr>
              <a:defRPr baseline="0">
                <a:solidFill>
                  <a:schemeClr val="accent6"/>
                </a:solidFill>
              </a:defRPr>
            </a:lvl1pPr>
          </a:lstStyle>
          <a:p>
            <a:r>
              <a:rPr lang="nb-NO"/>
              <a:t>Klikk for å redigere tittelstil</a:t>
            </a:r>
            <a:endParaRPr lang="en-US"/>
          </a:p>
        </p:txBody>
      </p:sp>
      <p:sp>
        <p:nvSpPr>
          <p:cNvPr id="2" name="Date Placeholder 1"/>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AS 5.2.15</a:t>
            </a:r>
          </a:p>
        </p:txBody>
      </p:sp>
      <p:sp>
        <p:nvSpPr>
          <p:cNvPr id="6" name="Slide Number Placeholder 5"/>
          <p:cNvSpPr>
            <a:spLocks noGrp="1"/>
          </p:cNvSpPr>
          <p:nvPr>
            <p:ph type="sldNum" sz="quarter" idx="12"/>
          </p:nvPr>
        </p:nvSpPr>
        <p:spPr/>
        <p:txBody>
          <a:bodyPr/>
          <a:lstStyle/>
          <a:p>
            <a:fld id="{47253367-1D44-497A-826A-328FF1FD96A1}"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o innholdsdeler">
    <p:spTree>
      <p:nvGrpSpPr>
        <p:cNvPr id="1" name=""/>
        <p:cNvGrpSpPr/>
        <p:nvPr/>
      </p:nvGrpSpPr>
      <p:grpSpPr>
        <a:xfrm>
          <a:off x="0" y="0"/>
          <a:ext cx="0" cy="0"/>
          <a:chOff x="0" y="0"/>
          <a:chExt cx="0" cy="0"/>
        </a:xfrm>
      </p:grpSpPr>
      <p:sp>
        <p:nvSpPr>
          <p:cNvPr id="2" name="Title 1"/>
          <p:cNvSpPr>
            <a:spLocks noGrp="1"/>
          </p:cNvSpPr>
          <p:nvPr>
            <p:ph type="title"/>
          </p:nvPr>
        </p:nvSpPr>
        <p:spPr>
          <a:xfrm>
            <a:off x="532800" y="230400"/>
            <a:ext cx="8039728" cy="846000"/>
          </a:xfrm>
        </p:spPr>
        <p:txBody>
          <a:bodyPr/>
          <a:lstStyle>
            <a:lvl1pPr>
              <a:defRPr baseline="0">
                <a:solidFill>
                  <a:schemeClr val="accent6"/>
                </a:solidFill>
              </a:defRPr>
            </a:lvl1pPr>
          </a:lstStyle>
          <a:p>
            <a:r>
              <a:rPr lang="nb-NO"/>
              <a:t>Klikk for å redigere tittelstil</a:t>
            </a:r>
          </a:p>
        </p:txBody>
      </p:sp>
      <p:sp>
        <p:nvSpPr>
          <p:cNvPr id="3" name="Content Placeholder 2"/>
          <p:cNvSpPr>
            <a:spLocks noGrp="1" noChangeAspect="1"/>
          </p:cNvSpPr>
          <p:nvPr>
            <p:ph sz="half" idx="1"/>
          </p:nvPr>
        </p:nvSpPr>
        <p:spPr>
          <a:xfrm>
            <a:off x="532800" y="1213200"/>
            <a:ext cx="39600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Content Placeholder 2"/>
          <p:cNvSpPr>
            <a:spLocks noGrp="1"/>
          </p:cNvSpPr>
          <p:nvPr>
            <p:ph sz="half" idx="10"/>
          </p:nvPr>
        </p:nvSpPr>
        <p:spPr>
          <a:xfrm>
            <a:off x="4600800" y="1213200"/>
            <a:ext cx="39600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Date Placeholder 3"/>
          <p:cNvSpPr>
            <a:spLocks noGrp="1"/>
          </p:cNvSpPr>
          <p:nvPr>
            <p:ph type="dt" sz="half" idx="11"/>
          </p:nvPr>
        </p:nvSpPr>
        <p:spPr/>
        <p:txBody>
          <a:bodyPr/>
          <a:lstStyle/>
          <a:p>
            <a:endParaRPr lang="en-US"/>
          </a:p>
        </p:txBody>
      </p:sp>
      <p:sp>
        <p:nvSpPr>
          <p:cNvPr id="5" name="Footer Placeholder 4"/>
          <p:cNvSpPr>
            <a:spLocks noGrp="1"/>
          </p:cNvSpPr>
          <p:nvPr>
            <p:ph type="ftr" sz="quarter" idx="12"/>
          </p:nvPr>
        </p:nvSpPr>
        <p:spPr/>
        <p:txBody>
          <a:bodyPr/>
          <a:lstStyle/>
          <a:p>
            <a:r>
              <a:rPr lang="en-US"/>
              <a:t>AS 5.2.15</a:t>
            </a:r>
          </a:p>
        </p:txBody>
      </p:sp>
      <p:sp>
        <p:nvSpPr>
          <p:cNvPr id="6" name="Slide Number Placeholder 5"/>
          <p:cNvSpPr>
            <a:spLocks noGrp="1"/>
          </p:cNvSpPr>
          <p:nvPr>
            <p:ph type="sldNum" sz="quarter" idx="13"/>
          </p:nvPr>
        </p:nvSpPr>
        <p:spPr/>
        <p:txBody>
          <a:bodyPr/>
          <a:lstStyle/>
          <a:p>
            <a:fld id="{47253367-1D44-497A-826A-328FF1FD96A1}"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2" name="Title 1"/>
          <p:cNvSpPr>
            <a:spLocks noGrp="1" noChangeAspect="1"/>
          </p:cNvSpPr>
          <p:nvPr>
            <p:ph type="title"/>
          </p:nvPr>
        </p:nvSpPr>
        <p:spPr>
          <a:xfrm>
            <a:off x="532800" y="230400"/>
            <a:ext cx="8078400" cy="846000"/>
          </a:xfrm>
        </p:spPr>
        <p:txBody>
          <a:bodyPr/>
          <a:lstStyle>
            <a:lvl1pPr>
              <a:defRPr baseline="0">
                <a:solidFill>
                  <a:schemeClr val="accent6"/>
                </a:solidFill>
              </a:defRPr>
            </a:lvl1pPr>
          </a:lstStyle>
          <a:p>
            <a:r>
              <a:rPr lang="nb-NO"/>
              <a:t>Klikk for å redigere tittelstil</a:t>
            </a:r>
          </a:p>
        </p:txBody>
      </p:sp>
      <p:sp>
        <p:nvSpPr>
          <p:cNvPr id="3" name="Content Placeholder 2"/>
          <p:cNvSpPr>
            <a:spLocks noGrp="1" noChangeAspect="1"/>
          </p:cNvSpPr>
          <p:nvPr>
            <p:ph sz="half" idx="1"/>
          </p:nvPr>
        </p:nvSpPr>
        <p:spPr>
          <a:xfrm>
            <a:off x="532800" y="1213200"/>
            <a:ext cx="26208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Content Placeholder 3"/>
          <p:cNvSpPr>
            <a:spLocks noGrp="1" noChangeAspect="1"/>
          </p:cNvSpPr>
          <p:nvPr>
            <p:ph sz="half" idx="2"/>
          </p:nvPr>
        </p:nvSpPr>
        <p:spPr>
          <a:xfrm>
            <a:off x="5990400" y="1213200"/>
            <a:ext cx="2620800" cy="4806000"/>
          </a:xfrm>
          <a:prstGeom prst="rect">
            <a:avLst/>
          </a:prstGeom>
        </p:spPr>
        <p:txBody>
          <a:bodyPr/>
          <a:lstStyle>
            <a:lvl1pPr>
              <a:buClr>
                <a:schemeClr val="accent6"/>
              </a:buClr>
              <a:defRPr sz="1800">
                <a:solidFill>
                  <a:srgbClr val="000000"/>
                </a:solidFill>
              </a:defRPr>
            </a:lvl1pPr>
            <a:lvl2pPr>
              <a:buClr>
                <a:schemeClr val="accent6"/>
              </a:buClr>
              <a:defRPr sz="1600">
                <a:solidFill>
                  <a:srgbClr val="000000"/>
                </a:solidFill>
              </a:defRPr>
            </a:lvl2pPr>
            <a:lvl3pPr>
              <a:buClr>
                <a:schemeClr val="accent6"/>
              </a:buClr>
              <a:defRPr sz="1600">
                <a:solidFill>
                  <a:srgbClr val="000000"/>
                </a:solidFill>
              </a:defRPr>
            </a:lvl3pPr>
            <a:lvl4pPr>
              <a:buClr>
                <a:schemeClr val="accent6"/>
              </a:buClr>
              <a:defRPr sz="1600">
                <a:solidFill>
                  <a:srgbClr val="000000"/>
                </a:solidFill>
              </a:defRPr>
            </a:lvl4pPr>
            <a:lvl5pPr>
              <a:buClr>
                <a:schemeClr val="accent6"/>
              </a:buClr>
              <a:defRPr sz="1600">
                <a:solidFill>
                  <a:srgbClr val="000000"/>
                </a:solidFill>
              </a:defRPr>
            </a:lvl5pPr>
            <a:lvl6pPr>
              <a:defRPr sz="1800"/>
            </a:lvl6pPr>
            <a:lvl7pPr>
              <a:defRPr sz="1800"/>
            </a:lvl7pPr>
            <a:lvl8pPr>
              <a:defRPr sz="1800"/>
            </a:lvl8pPr>
            <a:lvl9pPr>
              <a:defRPr sz="18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Content Placeholder 2"/>
          <p:cNvSpPr>
            <a:spLocks noGrp="1" noChangeAspect="1"/>
          </p:cNvSpPr>
          <p:nvPr>
            <p:ph sz="half" idx="10"/>
          </p:nvPr>
        </p:nvSpPr>
        <p:spPr>
          <a:xfrm>
            <a:off x="3261600" y="1213200"/>
            <a:ext cx="26208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Date Placeholder 5"/>
          <p:cNvSpPr>
            <a:spLocks noGrp="1"/>
          </p:cNvSpPr>
          <p:nvPr>
            <p:ph type="dt" sz="half" idx="11"/>
          </p:nvPr>
        </p:nvSpPr>
        <p:spPr/>
        <p:txBody>
          <a:bodyPr/>
          <a:lstStyle/>
          <a:p>
            <a:endParaRPr lang="en-US"/>
          </a:p>
        </p:txBody>
      </p:sp>
      <p:sp>
        <p:nvSpPr>
          <p:cNvPr id="7" name="Footer Placeholder 6"/>
          <p:cNvSpPr>
            <a:spLocks noGrp="1"/>
          </p:cNvSpPr>
          <p:nvPr>
            <p:ph type="ftr" sz="quarter" idx="12"/>
          </p:nvPr>
        </p:nvSpPr>
        <p:spPr/>
        <p:txBody>
          <a:bodyPr/>
          <a:lstStyle/>
          <a:p>
            <a:r>
              <a:rPr lang="en-US"/>
              <a:t>AS 5.2.15</a:t>
            </a:r>
          </a:p>
        </p:txBody>
      </p:sp>
      <p:sp>
        <p:nvSpPr>
          <p:cNvPr id="8" name="Slide Number Placeholder 7"/>
          <p:cNvSpPr>
            <a:spLocks noGrp="1"/>
          </p:cNvSpPr>
          <p:nvPr>
            <p:ph type="sldNum" sz="quarter" idx="13"/>
          </p:nvPr>
        </p:nvSpPr>
        <p:spPr/>
        <p:txBody>
          <a:bodyPr/>
          <a:lstStyle/>
          <a:p>
            <a:fld id="{47253367-1D44-497A-826A-328FF1FD96A1}"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Picture Right">
    <p:spTree>
      <p:nvGrpSpPr>
        <p:cNvPr id="1" name=""/>
        <p:cNvGrpSpPr/>
        <p:nvPr/>
      </p:nvGrpSpPr>
      <p:grpSpPr>
        <a:xfrm>
          <a:off x="0" y="0"/>
          <a:ext cx="0" cy="0"/>
          <a:chOff x="0" y="0"/>
          <a:chExt cx="0" cy="0"/>
        </a:xfrm>
      </p:grpSpPr>
      <p:sp>
        <p:nvSpPr>
          <p:cNvPr id="2" name="Title 1"/>
          <p:cNvSpPr>
            <a:spLocks noGrp="1"/>
          </p:cNvSpPr>
          <p:nvPr>
            <p:ph type="title"/>
          </p:nvPr>
        </p:nvSpPr>
        <p:spPr>
          <a:xfrm>
            <a:off x="532800" y="230400"/>
            <a:ext cx="8078400" cy="846000"/>
          </a:xfrm>
        </p:spPr>
        <p:txBody>
          <a:bodyPr/>
          <a:lstStyle>
            <a:lvl1pPr>
              <a:defRPr baseline="0">
                <a:solidFill>
                  <a:schemeClr val="accent6"/>
                </a:solidFill>
              </a:defRPr>
            </a:lvl1pPr>
          </a:lstStyle>
          <a:p>
            <a:r>
              <a:rPr lang="nb-NO"/>
              <a:t>Klikk for å redigere tittelstil</a:t>
            </a:r>
          </a:p>
        </p:txBody>
      </p:sp>
      <p:sp>
        <p:nvSpPr>
          <p:cNvPr id="3" name="Content Placeholder 2"/>
          <p:cNvSpPr>
            <a:spLocks noGrp="1" noChangeAspect="1"/>
          </p:cNvSpPr>
          <p:nvPr>
            <p:ph sz="half" idx="1"/>
          </p:nvPr>
        </p:nvSpPr>
        <p:spPr>
          <a:xfrm>
            <a:off x="532800" y="1213200"/>
            <a:ext cx="45576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icture Placeholder 5"/>
          <p:cNvSpPr>
            <a:spLocks noGrp="1" noChangeAspect="1"/>
          </p:cNvSpPr>
          <p:nvPr>
            <p:ph type="pic" sz="quarter" idx="10"/>
          </p:nvPr>
        </p:nvSpPr>
        <p:spPr>
          <a:xfrm>
            <a:off x="5198400" y="1213200"/>
            <a:ext cx="3412800" cy="4806000"/>
          </a:xfrm>
        </p:spPr>
        <p:txBody>
          <a:bodyPr/>
          <a:lstStyle/>
          <a:p>
            <a:r>
              <a:rPr lang="nb-NO"/>
              <a:t>Klikk ikonet for å legge til et bilde</a:t>
            </a:r>
            <a:endParaRPr lang="en-US"/>
          </a:p>
        </p:txBody>
      </p:sp>
      <p:sp>
        <p:nvSpPr>
          <p:cNvPr id="4" name="Date Placeholder 3"/>
          <p:cNvSpPr>
            <a:spLocks noGrp="1"/>
          </p:cNvSpPr>
          <p:nvPr>
            <p:ph type="dt" sz="half" idx="11"/>
          </p:nvPr>
        </p:nvSpPr>
        <p:spPr/>
        <p:txBody>
          <a:bodyPr/>
          <a:lstStyle/>
          <a:p>
            <a:endParaRPr lang="en-US"/>
          </a:p>
        </p:txBody>
      </p:sp>
      <p:sp>
        <p:nvSpPr>
          <p:cNvPr id="5" name="Footer Placeholder 4"/>
          <p:cNvSpPr>
            <a:spLocks noGrp="1"/>
          </p:cNvSpPr>
          <p:nvPr>
            <p:ph type="ftr" sz="quarter" idx="12"/>
          </p:nvPr>
        </p:nvSpPr>
        <p:spPr/>
        <p:txBody>
          <a:bodyPr/>
          <a:lstStyle/>
          <a:p>
            <a:r>
              <a:rPr lang="en-US"/>
              <a:t>AS 5.2.15</a:t>
            </a:r>
          </a:p>
        </p:txBody>
      </p:sp>
      <p:sp>
        <p:nvSpPr>
          <p:cNvPr id="7" name="Slide Number Placeholder 6"/>
          <p:cNvSpPr>
            <a:spLocks noGrp="1"/>
          </p:cNvSpPr>
          <p:nvPr>
            <p:ph type="sldNum" sz="quarter" idx="13"/>
          </p:nvPr>
        </p:nvSpPr>
        <p:spPr/>
        <p:txBody>
          <a:bodyPr/>
          <a:lstStyle/>
          <a:p>
            <a:fld id="{47253367-1D44-497A-826A-328FF1FD96A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ntent 2 Pictures Right">
    <p:spTree>
      <p:nvGrpSpPr>
        <p:cNvPr id="1" name=""/>
        <p:cNvGrpSpPr/>
        <p:nvPr/>
      </p:nvGrpSpPr>
      <p:grpSpPr>
        <a:xfrm>
          <a:off x="0" y="0"/>
          <a:ext cx="0" cy="0"/>
          <a:chOff x="0" y="0"/>
          <a:chExt cx="0" cy="0"/>
        </a:xfrm>
      </p:grpSpPr>
      <p:sp>
        <p:nvSpPr>
          <p:cNvPr id="2" name="Title 1"/>
          <p:cNvSpPr>
            <a:spLocks noGrp="1"/>
          </p:cNvSpPr>
          <p:nvPr>
            <p:ph type="title"/>
          </p:nvPr>
        </p:nvSpPr>
        <p:spPr>
          <a:xfrm>
            <a:off x="532800" y="230400"/>
            <a:ext cx="8078400" cy="846000"/>
          </a:xfrm>
        </p:spPr>
        <p:txBody>
          <a:bodyPr/>
          <a:lstStyle>
            <a:lvl1pPr>
              <a:defRPr baseline="0">
                <a:solidFill>
                  <a:schemeClr val="accent6"/>
                </a:solidFill>
              </a:defRPr>
            </a:lvl1pPr>
          </a:lstStyle>
          <a:p>
            <a:r>
              <a:rPr lang="nb-NO"/>
              <a:t>Klikk for å redigere tittelstil</a:t>
            </a:r>
          </a:p>
        </p:txBody>
      </p:sp>
      <p:sp>
        <p:nvSpPr>
          <p:cNvPr id="3" name="Content Placeholder 2"/>
          <p:cNvSpPr>
            <a:spLocks noGrp="1" noChangeAspect="1"/>
          </p:cNvSpPr>
          <p:nvPr>
            <p:ph sz="half" idx="1"/>
          </p:nvPr>
        </p:nvSpPr>
        <p:spPr>
          <a:xfrm>
            <a:off x="532800" y="1213200"/>
            <a:ext cx="45576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icture Placeholder 5"/>
          <p:cNvSpPr>
            <a:spLocks noGrp="1" noChangeAspect="1"/>
          </p:cNvSpPr>
          <p:nvPr>
            <p:ph type="pic" sz="quarter" idx="10"/>
          </p:nvPr>
        </p:nvSpPr>
        <p:spPr>
          <a:xfrm>
            <a:off x="5198400" y="1213200"/>
            <a:ext cx="3412800" cy="2340000"/>
          </a:xfrm>
        </p:spPr>
        <p:txBody>
          <a:bodyPr/>
          <a:lstStyle/>
          <a:p>
            <a:r>
              <a:rPr lang="nb-NO"/>
              <a:t>Klikk ikonet for å legge til et bilde</a:t>
            </a:r>
            <a:endParaRPr lang="en-US"/>
          </a:p>
        </p:txBody>
      </p:sp>
      <p:sp>
        <p:nvSpPr>
          <p:cNvPr id="5" name="Picture Placeholder 5"/>
          <p:cNvSpPr>
            <a:spLocks noGrp="1" noChangeAspect="1"/>
          </p:cNvSpPr>
          <p:nvPr>
            <p:ph type="pic" sz="quarter" idx="11"/>
          </p:nvPr>
        </p:nvSpPr>
        <p:spPr>
          <a:xfrm>
            <a:off x="5198400" y="3661200"/>
            <a:ext cx="3412800" cy="2340000"/>
          </a:xfrm>
        </p:spPr>
        <p:txBody>
          <a:bodyPr/>
          <a:lstStyle/>
          <a:p>
            <a:r>
              <a:rPr lang="nb-NO"/>
              <a:t>Klikk ikonet for å legge til et bilde</a:t>
            </a:r>
            <a:endParaRPr lang="en-US"/>
          </a:p>
        </p:txBody>
      </p:sp>
      <p:sp>
        <p:nvSpPr>
          <p:cNvPr id="4" name="Date Placeholder 3"/>
          <p:cNvSpPr>
            <a:spLocks noGrp="1"/>
          </p:cNvSpPr>
          <p:nvPr>
            <p:ph type="dt" sz="half" idx="12"/>
          </p:nvPr>
        </p:nvSpPr>
        <p:spPr/>
        <p:txBody>
          <a:bodyPr/>
          <a:lstStyle/>
          <a:p>
            <a:endParaRPr lang="en-US"/>
          </a:p>
        </p:txBody>
      </p:sp>
      <p:sp>
        <p:nvSpPr>
          <p:cNvPr id="7" name="Footer Placeholder 6"/>
          <p:cNvSpPr>
            <a:spLocks noGrp="1"/>
          </p:cNvSpPr>
          <p:nvPr>
            <p:ph type="ftr" sz="quarter" idx="13"/>
          </p:nvPr>
        </p:nvSpPr>
        <p:spPr/>
        <p:txBody>
          <a:bodyPr/>
          <a:lstStyle/>
          <a:p>
            <a:r>
              <a:rPr lang="en-US"/>
              <a:t>AS 5.2.15</a:t>
            </a:r>
          </a:p>
        </p:txBody>
      </p:sp>
      <p:sp>
        <p:nvSpPr>
          <p:cNvPr id="8" name="Slide Number Placeholder 7"/>
          <p:cNvSpPr>
            <a:spLocks noGrp="1"/>
          </p:cNvSpPr>
          <p:nvPr>
            <p:ph type="sldNum" sz="quarter" idx="14"/>
          </p:nvPr>
        </p:nvSpPr>
        <p:spPr/>
        <p:txBody>
          <a:bodyPr/>
          <a:lstStyle/>
          <a:p>
            <a:fld id="{47253367-1D44-497A-826A-328FF1FD96A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Picture Bottom">
    <p:spTree>
      <p:nvGrpSpPr>
        <p:cNvPr id="1" name=""/>
        <p:cNvGrpSpPr/>
        <p:nvPr/>
      </p:nvGrpSpPr>
      <p:grpSpPr>
        <a:xfrm>
          <a:off x="0" y="0"/>
          <a:ext cx="0" cy="0"/>
          <a:chOff x="0" y="0"/>
          <a:chExt cx="0" cy="0"/>
        </a:xfrm>
      </p:grpSpPr>
      <p:sp>
        <p:nvSpPr>
          <p:cNvPr id="2" name="Title 1"/>
          <p:cNvSpPr>
            <a:spLocks noGrp="1" noChangeAspect="1"/>
          </p:cNvSpPr>
          <p:nvPr>
            <p:ph type="title"/>
          </p:nvPr>
        </p:nvSpPr>
        <p:spPr>
          <a:xfrm>
            <a:off x="532800" y="230400"/>
            <a:ext cx="8078400" cy="846000"/>
          </a:xfrm>
        </p:spPr>
        <p:txBody>
          <a:bodyPr/>
          <a:lstStyle>
            <a:lvl1pPr>
              <a:defRPr baseline="0">
                <a:solidFill>
                  <a:schemeClr val="accent6"/>
                </a:solidFill>
              </a:defRPr>
            </a:lvl1pPr>
          </a:lstStyle>
          <a:p>
            <a:r>
              <a:rPr lang="nb-NO"/>
              <a:t>Klikk for å redigere tittelstil</a:t>
            </a:r>
          </a:p>
        </p:txBody>
      </p:sp>
      <p:sp>
        <p:nvSpPr>
          <p:cNvPr id="3" name="Content Placeholder 2"/>
          <p:cNvSpPr>
            <a:spLocks noGrp="1" noChangeAspect="1"/>
          </p:cNvSpPr>
          <p:nvPr>
            <p:ph sz="half" idx="1"/>
          </p:nvPr>
        </p:nvSpPr>
        <p:spPr>
          <a:xfrm>
            <a:off x="533400" y="1213199"/>
            <a:ext cx="8078400" cy="2898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icture Placeholder 5"/>
          <p:cNvSpPr>
            <a:spLocks noGrp="1" noChangeAspect="1"/>
          </p:cNvSpPr>
          <p:nvPr>
            <p:ph type="pic" sz="quarter" idx="10"/>
          </p:nvPr>
        </p:nvSpPr>
        <p:spPr>
          <a:xfrm>
            <a:off x="533400" y="4219200"/>
            <a:ext cx="8077200" cy="1800000"/>
          </a:xfrm>
        </p:spPr>
        <p:txBody>
          <a:bodyPr/>
          <a:lstStyle/>
          <a:p>
            <a:r>
              <a:rPr lang="nb-NO"/>
              <a:t>Klikk ikonet for å legge til et bilde</a:t>
            </a:r>
            <a:endParaRPr lang="en-US"/>
          </a:p>
        </p:txBody>
      </p:sp>
      <p:sp>
        <p:nvSpPr>
          <p:cNvPr id="4" name="Date Placeholder 3"/>
          <p:cNvSpPr>
            <a:spLocks noGrp="1"/>
          </p:cNvSpPr>
          <p:nvPr>
            <p:ph type="dt" sz="half" idx="11"/>
          </p:nvPr>
        </p:nvSpPr>
        <p:spPr/>
        <p:txBody>
          <a:bodyPr/>
          <a:lstStyle/>
          <a:p>
            <a:endParaRPr lang="en-US"/>
          </a:p>
        </p:txBody>
      </p:sp>
      <p:sp>
        <p:nvSpPr>
          <p:cNvPr id="5" name="Footer Placeholder 4"/>
          <p:cNvSpPr>
            <a:spLocks noGrp="1"/>
          </p:cNvSpPr>
          <p:nvPr>
            <p:ph type="ftr" sz="quarter" idx="12"/>
          </p:nvPr>
        </p:nvSpPr>
        <p:spPr/>
        <p:txBody>
          <a:bodyPr/>
          <a:lstStyle/>
          <a:p>
            <a:r>
              <a:rPr lang="en-US"/>
              <a:t>AS 5.2.15</a:t>
            </a:r>
          </a:p>
        </p:txBody>
      </p:sp>
      <p:sp>
        <p:nvSpPr>
          <p:cNvPr id="7" name="Slide Number Placeholder 6"/>
          <p:cNvSpPr>
            <a:spLocks noGrp="1"/>
          </p:cNvSpPr>
          <p:nvPr>
            <p:ph type="sldNum" sz="quarter" idx="13"/>
          </p:nvPr>
        </p:nvSpPr>
        <p:spPr/>
        <p:txBody>
          <a:bodyPr/>
          <a:lstStyle/>
          <a:p>
            <a:fld id="{47253367-1D44-497A-826A-328FF1FD96A1}"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3 Pictures Bottom">
    <p:spTree>
      <p:nvGrpSpPr>
        <p:cNvPr id="1" name=""/>
        <p:cNvGrpSpPr/>
        <p:nvPr/>
      </p:nvGrpSpPr>
      <p:grpSpPr>
        <a:xfrm>
          <a:off x="0" y="0"/>
          <a:ext cx="0" cy="0"/>
          <a:chOff x="0" y="0"/>
          <a:chExt cx="0" cy="0"/>
        </a:xfrm>
      </p:grpSpPr>
      <p:sp>
        <p:nvSpPr>
          <p:cNvPr id="2" name="Title 1"/>
          <p:cNvSpPr>
            <a:spLocks noGrp="1" noChangeAspect="1"/>
          </p:cNvSpPr>
          <p:nvPr>
            <p:ph type="title"/>
          </p:nvPr>
        </p:nvSpPr>
        <p:spPr>
          <a:xfrm>
            <a:off x="532800" y="230400"/>
            <a:ext cx="8078400" cy="846000"/>
          </a:xfrm>
        </p:spPr>
        <p:txBody>
          <a:bodyPr/>
          <a:lstStyle>
            <a:lvl1pPr>
              <a:defRPr baseline="0">
                <a:solidFill>
                  <a:schemeClr val="accent6"/>
                </a:solidFill>
              </a:defRPr>
            </a:lvl1pPr>
          </a:lstStyle>
          <a:p>
            <a:r>
              <a:rPr lang="nb-NO"/>
              <a:t>Klikk for å redigere tittelstil</a:t>
            </a:r>
          </a:p>
        </p:txBody>
      </p:sp>
      <p:sp>
        <p:nvSpPr>
          <p:cNvPr id="3" name="Content Placeholder 2"/>
          <p:cNvSpPr>
            <a:spLocks noGrp="1" noChangeAspect="1"/>
          </p:cNvSpPr>
          <p:nvPr>
            <p:ph sz="half" idx="1"/>
          </p:nvPr>
        </p:nvSpPr>
        <p:spPr>
          <a:xfrm>
            <a:off x="533400" y="1213199"/>
            <a:ext cx="8078400" cy="2898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icture Placeholder 5"/>
          <p:cNvSpPr>
            <a:spLocks noGrp="1" noChangeAspect="1"/>
          </p:cNvSpPr>
          <p:nvPr>
            <p:ph type="pic" sz="quarter" idx="10"/>
          </p:nvPr>
        </p:nvSpPr>
        <p:spPr>
          <a:xfrm>
            <a:off x="533400" y="4219200"/>
            <a:ext cx="2620800" cy="1800000"/>
          </a:xfrm>
        </p:spPr>
        <p:txBody>
          <a:bodyPr/>
          <a:lstStyle/>
          <a:p>
            <a:r>
              <a:rPr lang="nb-NO"/>
              <a:t>Klikk ikonet for å legge til et bilde</a:t>
            </a:r>
            <a:endParaRPr lang="en-US"/>
          </a:p>
        </p:txBody>
      </p:sp>
      <p:sp>
        <p:nvSpPr>
          <p:cNvPr id="7" name="Picture Placeholder 5"/>
          <p:cNvSpPr>
            <a:spLocks noGrp="1" noChangeAspect="1"/>
          </p:cNvSpPr>
          <p:nvPr>
            <p:ph type="pic" sz="quarter" idx="11"/>
          </p:nvPr>
        </p:nvSpPr>
        <p:spPr>
          <a:xfrm>
            <a:off x="3261600" y="4219200"/>
            <a:ext cx="2620800" cy="1800000"/>
          </a:xfrm>
        </p:spPr>
        <p:txBody>
          <a:bodyPr/>
          <a:lstStyle/>
          <a:p>
            <a:r>
              <a:rPr lang="nb-NO"/>
              <a:t>Klikk ikonet for å legge til et bilde</a:t>
            </a:r>
            <a:endParaRPr lang="en-US"/>
          </a:p>
        </p:txBody>
      </p:sp>
      <p:sp>
        <p:nvSpPr>
          <p:cNvPr id="8" name="Picture Placeholder 5"/>
          <p:cNvSpPr>
            <a:spLocks noGrp="1" noChangeAspect="1"/>
          </p:cNvSpPr>
          <p:nvPr>
            <p:ph type="pic" sz="quarter" idx="12"/>
          </p:nvPr>
        </p:nvSpPr>
        <p:spPr>
          <a:xfrm>
            <a:off x="5990400" y="4219200"/>
            <a:ext cx="2620800" cy="1800000"/>
          </a:xfrm>
        </p:spPr>
        <p:txBody>
          <a:bodyPr/>
          <a:lstStyle/>
          <a:p>
            <a:r>
              <a:rPr lang="nb-NO"/>
              <a:t>Klikk ikonet for å legge til et bilde</a:t>
            </a:r>
            <a:endParaRPr lang="en-US"/>
          </a:p>
        </p:txBody>
      </p:sp>
      <p:sp>
        <p:nvSpPr>
          <p:cNvPr id="4" name="Date Placeholder 3"/>
          <p:cNvSpPr>
            <a:spLocks noGrp="1"/>
          </p:cNvSpPr>
          <p:nvPr>
            <p:ph type="dt" sz="half" idx="13"/>
          </p:nvPr>
        </p:nvSpPr>
        <p:spPr/>
        <p:txBody>
          <a:bodyPr/>
          <a:lstStyle/>
          <a:p>
            <a:endParaRPr lang="en-US"/>
          </a:p>
        </p:txBody>
      </p:sp>
      <p:sp>
        <p:nvSpPr>
          <p:cNvPr id="5" name="Footer Placeholder 4"/>
          <p:cNvSpPr>
            <a:spLocks noGrp="1"/>
          </p:cNvSpPr>
          <p:nvPr>
            <p:ph type="ftr" sz="quarter" idx="14"/>
          </p:nvPr>
        </p:nvSpPr>
        <p:spPr/>
        <p:txBody>
          <a:bodyPr/>
          <a:lstStyle/>
          <a:p>
            <a:r>
              <a:rPr lang="en-US"/>
              <a:t>AS 5.2.15</a:t>
            </a:r>
          </a:p>
        </p:txBody>
      </p:sp>
      <p:sp>
        <p:nvSpPr>
          <p:cNvPr id="9" name="Slide Number Placeholder 8"/>
          <p:cNvSpPr>
            <a:spLocks noGrp="1"/>
          </p:cNvSpPr>
          <p:nvPr>
            <p:ph type="sldNum" sz="quarter" idx="15"/>
          </p:nvPr>
        </p:nvSpPr>
        <p:spPr/>
        <p:txBody>
          <a:bodyPr/>
          <a:lstStyle/>
          <a:p>
            <a:fld id="{47253367-1D44-497A-826A-328FF1FD96A1}"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18" Type="http://schemas.openxmlformats.org/officeDocument/2006/relationships/image" Target="../media/image5.emf"/><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oleObject" Target="../embeddings/oleObject1.bin"/><Relationship Id="rId2" Type="http://schemas.openxmlformats.org/officeDocument/2006/relationships/slideLayout" Target="../slideLayouts/slideLayout14.xml"/><Relationship Id="rId16" Type="http://schemas.openxmlformats.org/officeDocument/2006/relationships/image" Target="../media/image4.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ags" Target="../tags/tag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4" cstate="print"/>
          <a:srcRect t="5066"/>
          <a:stretch>
            <a:fillRect/>
          </a:stretch>
        </p:blipFill>
        <p:spPr bwMode="auto">
          <a:xfrm>
            <a:off x="0" y="6092510"/>
            <a:ext cx="9144000" cy="765490"/>
          </a:xfrm>
          <a:prstGeom prst="rect">
            <a:avLst/>
          </a:prstGeom>
          <a:noFill/>
          <a:ln w="9525">
            <a:noFill/>
            <a:miter lim="800000"/>
            <a:headEnd/>
            <a:tailEnd/>
          </a:ln>
        </p:spPr>
      </p:pic>
      <p:sp>
        <p:nvSpPr>
          <p:cNvPr id="2" name="Title Placeholder 1"/>
          <p:cNvSpPr>
            <a:spLocks noGrp="1"/>
          </p:cNvSpPr>
          <p:nvPr>
            <p:ph type="title"/>
          </p:nvPr>
        </p:nvSpPr>
        <p:spPr>
          <a:xfrm>
            <a:off x="532800" y="230400"/>
            <a:ext cx="8078400" cy="846000"/>
          </a:xfrm>
          <a:prstGeom prst="rect">
            <a:avLst/>
          </a:prstGeom>
        </p:spPr>
        <p:txBody>
          <a:bodyPr vert="horz" lIns="91440" tIns="45720" rIns="91440" bIns="45720" rtlCol="0" anchor="b" anchorCtr="0">
            <a:noAutofit/>
          </a:bodyPr>
          <a:lstStyle/>
          <a:p>
            <a:r>
              <a:rPr lang="nb-NO"/>
              <a:t>Klikk for å redigere tittelstil</a:t>
            </a:r>
          </a:p>
        </p:txBody>
      </p:sp>
      <p:sp>
        <p:nvSpPr>
          <p:cNvPr id="14" name="Text Placeholder 13"/>
          <p:cNvSpPr>
            <a:spLocks noGrp="1" noChangeAspect="1"/>
          </p:cNvSpPr>
          <p:nvPr>
            <p:ph type="body" idx="1"/>
          </p:nvPr>
        </p:nvSpPr>
        <p:spPr>
          <a:xfrm>
            <a:off x="532800" y="1214422"/>
            <a:ext cx="8078400" cy="4805378"/>
          </a:xfrm>
          <a:prstGeom prst="rect">
            <a:avLst/>
          </a:prstGeom>
        </p:spPr>
        <p:txBody>
          <a:bodyPr vert="horz" lIns="91440" tIns="45720" rIns="91440" bIns="45720" rtlCol="0">
            <a:no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11" name="Date Placeholder 3"/>
          <p:cNvSpPr>
            <a:spLocks noGrp="1"/>
          </p:cNvSpPr>
          <p:nvPr>
            <p:ph type="dt" sz="half" idx="2"/>
          </p:nvPr>
        </p:nvSpPr>
        <p:spPr>
          <a:xfrm>
            <a:off x="3429000" y="6553200"/>
            <a:ext cx="762000" cy="152400"/>
          </a:xfrm>
          <a:prstGeom prst="rect">
            <a:avLst/>
          </a:prstGeom>
        </p:spPr>
        <p:txBody>
          <a:bodyPr/>
          <a:lstStyle>
            <a:lvl1pPr>
              <a:defRPr sz="600">
                <a:solidFill>
                  <a:schemeClr val="bg2">
                    <a:lumMod val="25000"/>
                  </a:schemeClr>
                </a:solidFill>
                <a:latin typeface="Verdana" pitchFamily="34" charset="0"/>
              </a:defRPr>
            </a:lvl1pPr>
          </a:lstStyle>
          <a:p>
            <a:endParaRPr lang="en-US"/>
          </a:p>
        </p:txBody>
      </p:sp>
      <p:sp>
        <p:nvSpPr>
          <p:cNvPr id="12" name="Slide Number Placeholder 5"/>
          <p:cNvSpPr>
            <a:spLocks noGrp="1"/>
          </p:cNvSpPr>
          <p:nvPr>
            <p:ph type="sldNum" sz="quarter" idx="4"/>
          </p:nvPr>
        </p:nvSpPr>
        <p:spPr>
          <a:xfrm>
            <a:off x="4191000" y="6553200"/>
            <a:ext cx="533400" cy="152400"/>
          </a:xfrm>
          <a:prstGeom prst="rect">
            <a:avLst/>
          </a:prstGeom>
        </p:spPr>
        <p:txBody>
          <a:bodyPr/>
          <a:lstStyle>
            <a:lvl1pPr>
              <a:defRPr sz="600">
                <a:solidFill>
                  <a:schemeClr val="bg2">
                    <a:lumMod val="25000"/>
                  </a:schemeClr>
                </a:solidFill>
                <a:latin typeface="Verdana" pitchFamily="34" charset="0"/>
              </a:defRPr>
            </a:lvl1pPr>
          </a:lstStyle>
          <a:p>
            <a:fld id="{47253367-1D44-497A-826A-328FF1FD96A1}" type="slidenum">
              <a:rPr lang="en-US" smtClean="0"/>
              <a:t>‹#›</a:t>
            </a:fld>
            <a:endParaRPr lang="en-US"/>
          </a:p>
        </p:txBody>
      </p:sp>
      <p:sp>
        <p:nvSpPr>
          <p:cNvPr id="13" name="Footer Placeholder 4"/>
          <p:cNvSpPr>
            <a:spLocks noGrp="1"/>
          </p:cNvSpPr>
          <p:nvPr>
            <p:ph type="ftr" sz="quarter" idx="3"/>
          </p:nvPr>
        </p:nvSpPr>
        <p:spPr>
          <a:xfrm>
            <a:off x="990600" y="6553200"/>
            <a:ext cx="2438400" cy="152400"/>
          </a:xfrm>
          <a:prstGeom prst="rect">
            <a:avLst/>
          </a:prstGeom>
        </p:spPr>
        <p:txBody>
          <a:bodyPr/>
          <a:lstStyle>
            <a:lvl1pPr>
              <a:defRPr sz="600">
                <a:solidFill>
                  <a:schemeClr val="bg2">
                    <a:lumMod val="25000"/>
                  </a:schemeClr>
                </a:solidFill>
                <a:latin typeface="Verdana" pitchFamily="34" charset="0"/>
              </a:defRPr>
            </a:lvl1pPr>
          </a:lstStyle>
          <a:p>
            <a:r>
              <a:rPr lang="en-US"/>
              <a:t>AS 5.2.15</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914400" rtl="0" eaLnBrk="1" latinLnBrk="0" hangingPunct="1">
        <a:spcBef>
          <a:spcPct val="0"/>
        </a:spcBef>
        <a:buNone/>
        <a:defRPr sz="2400" kern="1200">
          <a:solidFill>
            <a:schemeClr val="accent6"/>
          </a:solidFill>
          <a:latin typeface="Arial Black" pitchFamily="34" charset="0"/>
          <a:ea typeface="+mj-ea"/>
          <a:cs typeface="+mj-cs"/>
        </a:defRPr>
      </a:lvl1pPr>
    </p:titleStyle>
    <p:bodyStyle>
      <a:lvl1pPr marL="342900" indent="-342900" algn="l" defTabSz="914400" rtl="0" eaLnBrk="1" latinLnBrk="0" hangingPunct="1">
        <a:spcBef>
          <a:spcPct val="0"/>
        </a:spcBef>
        <a:spcAft>
          <a:spcPts val="600"/>
        </a:spcAft>
        <a:buClr>
          <a:schemeClr val="accent6"/>
        </a:buClr>
        <a:buSzPct val="75000"/>
        <a:buFont typeface="Wingdings" pitchFamily="2" charset="2"/>
        <a:buChar char=""/>
        <a:defRPr lang="en-US" sz="1800" kern="1200" dirty="0" smtClean="0">
          <a:solidFill>
            <a:srgbClr val="000000"/>
          </a:solidFill>
          <a:latin typeface="Arial" pitchFamily="34" charset="0"/>
          <a:ea typeface="+mj-ea"/>
          <a:cs typeface="Arial" pitchFamily="34" charset="0"/>
        </a:defRPr>
      </a:lvl1pPr>
      <a:lvl2pPr marL="742950" indent="-285750" algn="l" defTabSz="914400" rtl="0" eaLnBrk="1" latinLnBrk="0" hangingPunct="1">
        <a:spcBef>
          <a:spcPct val="0"/>
        </a:spcBef>
        <a:spcAft>
          <a:spcPts val="600"/>
        </a:spcAft>
        <a:buClr>
          <a:schemeClr val="accent6"/>
        </a:buClr>
        <a:buSzPct val="75000"/>
        <a:buFont typeface="Arial" pitchFamily="34" charset="0"/>
        <a:buChar char="–"/>
        <a:defRPr lang="en-US" sz="1600" kern="1200" dirty="0" smtClean="0">
          <a:solidFill>
            <a:srgbClr val="000000"/>
          </a:solidFill>
          <a:latin typeface="Arial" pitchFamily="34" charset="0"/>
          <a:ea typeface="+mj-ea"/>
          <a:cs typeface="Arial" pitchFamily="34" charset="0"/>
        </a:defRPr>
      </a:lvl2pPr>
      <a:lvl3pPr marL="1143000" indent="-228600" algn="l" defTabSz="914400" rtl="0" eaLnBrk="1" latinLnBrk="0" hangingPunct="1">
        <a:spcBef>
          <a:spcPct val="0"/>
        </a:spcBef>
        <a:spcAft>
          <a:spcPts val="600"/>
        </a:spcAft>
        <a:buClr>
          <a:schemeClr val="accent6"/>
        </a:buClr>
        <a:buSzPct val="75000"/>
        <a:buFont typeface="Arial" pitchFamily="34" charset="0"/>
        <a:buChar char="•"/>
        <a:defRPr lang="en-US" sz="1600" kern="1200" dirty="0" smtClean="0">
          <a:solidFill>
            <a:srgbClr val="000000"/>
          </a:solidFill>
          <a:latin typeface="Arial" pitchFamily="34" charset="0"/>
          <a:ea typeface="+mj-ea"/>
          <a:cs typeface="Arial" pitchFamily="34" charset="0"/>
        </a:defRPr>
      </a:lvl3pPr>
      <a:lvl4pPr marL="1600200" indent="-228600" algn="l" defTabSz="914400" rtl="0" eaLnBrk="1" latinLnBrk="0" hangingPunct="1">
        <a:spcBef>
          <a:spcPct val="0"/>
        </a:spcBef>
        <a:spcAft>
          <a:spcPts val="600"/>
        </a:spcAft>
        <a:buClr>
          <a:schemeClr val="accent6"/>
        </a:buClr>
        <a:buSzPct val="75000"/>
        <a:buFont typeface="Arial" pitchFamily="34" charset="0"/>
        <a:buChar char="–"/>
        <a:defRPr lang="en-US" sz="1600" kern="1200" dirty="0" smtClean="0">
          <a:solidFill>
            <a:srgbClr val="000000"/>
          </a:solidFill>
          <a:latin typeface="Arial" pitchFamily="34" charset="0"/>
          <a:ea typeface="+mj-ea"/>
          <a:cs typeface="Arial" pitchFamily="34" charset="0"/>
        </a:defRPr>
      </a:lvl4pPr>
      <a:lvl5pPr marL="2057400" indent="-228600" algn="l" defTabSz="914400" rtl="0" eaLnBrk="1" latinLnBrk="0" hangingPunct="1">
        <a:spcBef>
          <a:spcPct val="0"/>
        </a:spcBef>
        <a:spcAft>
          <a:spcPts val="600"/>
        </a:spcAft>
        <a:buClr>
          <a:schemeClr val="accent6"/>
        </a:buClr>
        <a:buSzPct val="75000"/>
        <a:buFont typeface="Arial" pitchFamily="34" charset="0"/>
        <a:buChar char="•"/>
        <a:defRPr lang="nb-NO" sz="1600" kern="1200" dirty="0">
          <a:solidFill>
            <a:srgbClr val="000000"/>
          </a:solidFill>
          <a:latin typeface="Arial" pitchFamily="34" charset="0"/>
          <a:ea typeface="+mj-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946117"/>
          </a:xfrm>
          <a:prstGeom prst="rect">
            <a:avLst/>
          </a:prstGeom>
        </p:spPr>
        <p:txBody>
          <a:bodyPr vert="horz" lIns="91440" tIns="45720" rIns="91440" bIns="45720" rtlCol="0" anchor="t">
            <a:noAutofit/>
          </a:bodyPr>
          <a:lstStyle/>
          <a:p>
            <a:endParaRPr lang="nb-NO"/>
          </a:p>
        </p:txBody>
      </p:sp>
      <p:sp>
        <p:nvSpPr>
          <p:cNvPr id="3" name="Text Placeholder 2"/>
          <p:cNvSpPr>
            <a:spLocks noGrp="1"/>
          </p:cNvSpPr>
          <p:nvPr>
            <p:ph type="body" idx="1"/>
          </p:nvPr>
        </p:nvSpPr>
        <p:spPr>
          <a:xfrm>
            <a:off x="457200" y="1316766"/>
            <a:ext cx="8229600" cy="4809399"/>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b-NO"/>
          </a:p>
        </p:txBody>
      </p:sp>
      <p:graphicFrame>
        <p:nvGraphicFramePr>
          <p:cNvPr id="7" name="Object 6" hidden="1"/>
          <p:cNvGraphicFramePr>
            <a:graphicFrameLocks noChangeAspect="1"/>
          </p:cNvGraphicFramePr>
          <p:nvPr>
            <p:custDataLst>
              <p:tags r:id="rId14"/>
            </p:custDataLst>
          </p:nvPr>
        </p:nvGraphicFramePr>
        <p:xfrm>
          <a:off x="1590" y="1589"/>
          <a:ext cx="1587" cy="1587"/>
        </p:xfrm>
        <a:graphic>
          <a:graphicData uri="http://schemas.openxmlformats.org/presentationml/2006/ole">
            <mc:AlternateContent xmlns:mc="http://schemas.openxmlformats.org/markup-compatibility/2006">
              <mc:Choice xmlns:v="urn:schemas-microsoft-com:vml" Requires="v">
                <p:oleObj name="think-cell Slide" r:id="rId17" imgW="270" imgH="270" progId="TCLayout.ActiveDocument.1">
                  <p:embed/>
                </p:oleObj>
              </mc:Choice>
              <mc:Fallback>
                <p:oleObj name="think-cell Slide" r:id="rId17" imgW="270" imgH="270" progId="TCLayout.ActiveDocument.1">
                  <p:embed/>
                  <p:pic>
                    <p:nvPicPr>
                      <p:cNvPr id="7" name="Object 6" hidden="1"/>
                      <p:cNvPicPr/>
                      <p:nvPr/>
                    </p:nvPicPr>
                    <p:blipFill>
                      <a:blip r:embed="rId18"/>
                      <a:stretch>
                        <a:fillRect/>
                      </a:stretch>
                    </p:blipFill>
                    <p:spPr>
                      <a:xfrm>
                        <a:off x="1590" y="1589"/>
                        <a:ext cx="1587" cy="1587"/>
                      </a:xfrm>
                      <a:prstGeom prst="rect">
                        <a:avLst/>
                      </a:prstGeom>
                    </p:spPr>
                  </p:pic>
                </p:oleObj>
              </mc:Fallback>
            </mc:AlternateContent>
          </a:graphicData>
        </a:graphic>
      </p:graphicFrame>
      <p:graphicFrame>
        <p:nvGraphicFramePr>
          <p:cNvPr id="8" name="Object 7" hidden="1"/>
          <p:cNvGraphicFramePr>
            <a:graphicFrameLocks noChangeAspect="1"/>
          </p:cNvGraphicFramePr>
          <p:nvPr>
            <p:custDataLst>
              <p:tags r:id="rId15"/>
            </p:custDataLst>
          </p:nvPr>
        </p:nvGraphicFramePr>
        <p:xfrm>
          <a:off x="1590" y="1589"/>
          <a:ext cx="1587" cy="1587"/>
        </p:xfrm>
        <a:graphic>
          <a:graphicData uri="http://schemas.openxmlformats.org/presentationml/2006/ole">
            <mc:AlternateContent xmlns:mc="http://schemas.openxmlformats.org/markup-compatibility/2006">
              <mc:Choice xmlns:v="urn:schemas-microsoft-com:vml" Requires="v">
                <p:oleObj name="think-cell Slide" r:id="rId17" imgW="270" imgH="270" progId="TCLayout.ActiveDocument.1">
                  <p:embed/>
                </p:oleObj>
              </mc:Choice>
              <mc:Fallback>
                <p:oleObj name="think-cell Slide" r:id="rId17" imgW="270" imgH="270" progId="TCLayout.ActiveDocument.1">
                  <p:embed/>
                  <p:pic>
                    <p:nvPicPr>
                      <p:cNvPr id="8" name="Object 7" hidden="1"/>
                      <p:cNvPicPr/>
                      <p:nvPr/>
                    </p:nvPicPr>
                    <p:blipFill>
                      <a:blip r:embed="rId18"/>
                      <a:stretch>
                        <a:fillRect/>
                      </a:stretch>
                    </p:blipFill>
                    <p:spPr>
                      <a:xfrm>
                        <a:off x="1590" y="1589"/>
                        <a:ext cx="1587" cy="1587"/>
                      </a:xfrm>
                      <a:prstGeom prst="rect">
                        <a:avLst/>
                      </a:prstGeom>
                    </p:spPr>
                  </p:pic>
                </p:oleObj>
              </mc:Fallback>
            </mc:AlternateContent>
          </a:graphicData>
        </a:graphic>
      </p:graphicFrame>
      <p:sp>
        <p:nvSpPr>
          <p:cNvPr id="4" name="Date Placeholder 3"/>
          <p:cNvSpPr>
            <a:spLocks noGrp="1"/>
          </p:cNvSpPr>
          <p:nvPr>
            <p:ph type="dt" sz="half" idx="2"/>
          </p:nvPr>
        </p:nvSpPr>
        <p:spPr>
          <a:xfrm>
            <a:off x="5308533" y="6357018"/>
            <a:ext cx="1224136"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noProof="0"/>
          </a:p>
        </p:txBody>
      </p:sp>
      <p:sp>
        <p:nvSpPr>
          <p:cNvPr id="5" name="Footer Placeholder 4"/>
          <p:cNvSpPr>
            <a:spLocks noGrp="1"/>
          </p:cNvSpPr>
          <p:nvPr>
            <p:ph type="ftr" sz="quarter" idx="3"/>
          </p:nvPr>
        </p:nvSpPr>
        <p:spPr>
          <a:xfrm>
            <a:off x="1268445" y="6357018"/>
            <a:ext cx="4040088"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noProof="0"/>
          </a:p>
        </p:txBody>
      </p:sp>
      <p:sp>
        <p:nvSpPr>
          <p:cNvPr id="6" name="Slide Number Placeholder 5"/>
          <p:cNvSpPr>
            <a:spLocks noGrp="1"/>
          </p:cNvSpPr>
          <p:nvPr>
            <p:ph type="sldNum" sz="quarter" idx="4"/>
          </p:nvPr>
        </p:nvSpPr>
        <p:spPr>
          <a:xfrm>
            <a:off x="8460432" y="6357018"/>
            <a:ext cx="668456" cy="365125"/>
          </a:xfrm>
          <a:prstGeom prst="rect">
            <a:avLst/>
          </a:prstGeom>
        </p:spPr>
        <p:txBody>
          <a:bodyPr vert="horz" lIns="91440" tIns="45720" rIns="72000" bIns="45720" rtlCol="0" anchor="ctr"/>
          <a:lstStyle>
            <a:lvl1pPr algn="r">
              <a:defRPr sz="1000">
                <a:solidFill>
                  <a:schemeClr val="tx1">
                    <a:tint val="75000"/>
                  </a:schemeClr>
                </a:solidFill>
              </a:defRPr>
            </a:lvl1pPr>
          </a:lstStyle>
          <a:p>
            <a:fld id="{0CD838A1-36B1-482C-8BFA-C0C63145B508}" type="slidenum">
              <a:rPr lang="en-US" noProof="0" smtClean="0"/>
              <a:t>‹#›</a:t>
            </a:fld>
            <a:endParaRPr lang="en-US" noProof="0"/>
          </a:p>
        </p:txBody>
      </p:sp>
    </p:spTree>
    <p:extLst>
      <p:ext uri="{BB962C8B-B14F-4D97-AF65-F5344CB8AC3E}">
        <p14:creationId xmlns:p14="http://schemas.microsoft.com/office/powerpoint/2010/main" val="178408000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hdr="0"/>
  <p:txStyles>
    <p:titleStyle>
      <a:lvl1pPr algn="l" defTabSz="914400" rtl="0" eaLnBrk="1" latinLnBrk="0" hangingPunct="1">
        <a:spcBef>
          <a:spcPct val="0"/>
        </a:spcBef>
        <a:buNone/>
        <a:defRPr sz="2000" b="1" kern="1200">
          <a:solidFill>
            <a:schemeClr val="bg2"/>
          </a:solidFill>
          <a:latin typeface="+mj-lt"/>
          <a:ea typeface="+mj-ea"/>
          <a:cs typeface="+mj-cs"/>
        </a:defRPr>
      </a:lvl1pPr>
    </p:titleStyle>
    <p:bodyStyle>
      <a:lvl1pPr marL="1800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1pPr>
      <a:lvl2pPr marL="561600" indent="-180000" algn="l" defTabSz="914400" rtl="0" eaLnBrk="1" latinLnBrk="0" hangingPunct="1">
        <a:spcBef>
          <a:spcPct val="20000"/>
        </a:spcBef>
        <a:buClr>
          <a:schemeClr val="bg2"/>
        </a:buClr>
        <a:buSzPct val="90000"/>
        <a:buFont typeface="Arial" panose="020B0604020202020204" pitchFamily="34" charset="0"/>
        <a:buChar char="−"/>
        <a:defRPr sz="1200" kern="1200">
          <a:solidFill>
            <a:schemeClr val="tx1"/>
          </a:solidFill>
          <a:latin typeface="+mn-lt"/>
          <a:ea typeface="+mn-ea"/>
          <a:cs typeface="+mn-cs"/>
        </a:defRPr>
      </a:lvl2pPr>
      <a:lvl3pPr marL="1018800" indent="-180000" algn="l" defTabSz="914400" rtl="0" eaLnBrk="1" latinLnBrk="0" hangingPunct="1">
        <a:spcBef>
          <a:spcPct val="20000"/>
        </a:spcBef>
        <a:buClr>
          <a:schemeClr val="bg2"/>
        </a:buClr>
        <a:buSzPct val="80000"/>
        <a:buFont typeface="Arial" panose="020B0604020202020204" pitchFamily="34" charset="0"/>
        <a:buChar char="•"/>
        <a:defRPr sz="1200" kern="1200">
          <a:solidFill>
            <a:schemeClr val="tx1"/>
          </a:solidFill>
          <a:latin typeface="+mn-lt"/>
          <a:ea typeface="+mn-ea"/>
          <a:cs typeface="+mn-cs"/>
        </a:defRPr>
      </a:lvl3pPr>
      <a:lvl4pPr marL="1476000" indent="-180000" algn="l" defTabSz="914400" rtl="0" eaLnBrk="1" latinLnBrk="0" hangingPunct="1">
        <a:spcBef>
          <a:spcPct val="20000"/>
        </a:spcBef>
        <a:buClr>
          <a:schemeClr val="bg2"/>
        </a:buClr>
        <a:buSzPct val="70000"/>
        <a:buFont typeface="Arial" panose="020B0604020202020204" pitchFamily="34" charset="0"/>
        <a:buChar char="−"/>
        <a:defRPr sz="1200" kern="1200">
          <a:solidFill>
            <a:schemeClr val="tx1"/>
          </a:solidFill>
          <a:latin typeface="+mn-lt"/>
          <a:ea typeface="+mn-ea"/>
          <a:cs typeface="+mn-cs"/>
        </a:defRPr>
      </a:lvl4pPr>
      <a:lvl5pPr marL="1933200" indent="-180000" algn="l" defTabSz="914400" rtl="0" eaLnBrk="1" latinLnBrk="0" hangingPunct="1">
        <a:spcBef>
          <a:spcPct val="20000"/>
        </a:spcBef>
        <a:buClr>
          <a:schemeClr val="bg2"/>
        </a:buClr>
        <a:buSzPct val="60000"/>
        <a:buFont typeface="Arial" panose="020B0604020202020204" pitchFamily="34" charset="0"/>
        <a:buChar char="•"/>
        <a:defRPr sz="1200" kern="1200">
          <a:solidFill>
            <a:schemeClr val="tx1"/>
          </a:solidFill>
          <a:latin typeface="+mn-lt"/>
          <a:ea typeface="+mn-ea"/>
          <a:cs typeface="+mn-cs"/>
        </a:defRPr>
      </a:lvl5pPr>
      <a:lvl6pPr marL="23904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6pPr>
      <a:lvl7pPr marL="28476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7pPr>
      <a:lvl8pPr marL="33048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8pPr>
      <a:lvl9pPr marL="37620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1.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hyperlink" Target="https://yara.sharepoint.com/sites/O365-YPR-Shipping-Porsgrunn/_layouts/15/stream.aspx?id=%2Fsites%2FO365-YPR-Shipping-Porsgrunn%2FPublic+Documents%2F5%3DFabrikk%2C+Drift-Vedlikehold%2FHMS%2FSafe+by+Choice+filmer%2FOccopational+Safety+%E2%80%93+Think+Ahead%2FConfined+Space.mp4&amp;startedResponseCatch=true&amp;referrer=StreamWebApp.Web&amp;referrerScenario=AddressBarCopied.view.11dcbbad-3177-4b97-bcbe-ac75b22e134f" TargetMode="Externa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ctrTitle"/>
          </p:nvPr>
        </p:nvSpPr>
        <p:spPr>
          <a:xfrm>
            <a:off x="467544" y="3060576"/>
            <a:ext cx="8064500" cy="656456"/>
          </a:xfrm>
        </p:spPr>
        <p:txBody>
          <a:bodyPr/>
          <a:lstStyle/>
          <a:p>
            <a:r>
              <a:rPr lang="nb-NO"/>
              <a:t> </a:t>
            </a:r>
            <a:r>
              <a:rPr lang="nb-NO">
                <a:solidFill>
                  <a:schemeClr val="tx1"/>
                </a:solidFill>
              </a:rPr>
              <a:t>Entrevakt ved Yara Porsgrunn</a:t>
            </a:r>
            <a:br>
              <a:rPr lang="nb-NO">
                <a:solidFill>
                  <a:schemeClr val="tx1"/>
                </a:solidFill>
              </a:rPr>
            </a:br>
            <a:r>
              <a:rPr lang="nb-NO" sz="2800">
                <a:solidFill>
                  <a:schemeClr val="tx1"/>
                </a:solidFill>
              </a:rPr>
              <a:t>Opplæring, oppgaver og ansvar</a:t>
            </a:r>
            <a:endParaRPr lang="en-US" sz="2800">
              <a:solidFill>
                <a:schemeClr val="tx1"/>
              </a:solidFill>
            </a:endParaRPr>
          </a:p>
        </p:txBody>
      </p:sp>
      <p:sp>
        <p:nvSpPr>
          <p:cNvPr id="3" name="TextBox 2">
            <a:extLst>
              <a:ext uri="{FF2B5EF4-FFF2-40B4-BE49-F238E27FC236}">
                <a16:creationId xmlns:a16="http://schemas.microsoft.com/office/drawing/2014/main" id="{3A9B5EF8-4907-47CE-A0EA-A47EFF77E901}"/>
              </a:ext>
            </a:extLst>
          </p:cNvPr>
          <p:cNvSpPr txBox="1"/>
          <p:nvPr/>
        </p:nvSpPr>
        <p:spPr>
          <a:xfrm>
            <a:off x="1221036" y="6010622"/>
            <a:ext cx="2581994" cy="307777"/>
          </a:xfrm>
          <a:prstGeom prst="rect">
            <a:avLst/>
          </a:prstGeom>
          <a:noFill/>
          <a:ln>
            <a:solidFill>
              <a:srgbClr val="3333FF"/>
            </a:solidFill>
          </a:ln>
        </p:spPr>
        <p:txBody>
          <a:bodyPr wrap="square" lIns="91440" tIns="45720" rIns="91440" bIns="45720" rtlCol="0" anchor="t">
            <a:spAutoFit/>
          </a:bodyPr>
          <a:lstStyle/>
          <a:p>
            <a:r>
              <a:rPr lang="nb-NO" sz="1400" dirty="0">
                <a:solidFill>
                  <a:srgbClr val="3333FF"/>
                </a:solidFill>
              </a:rPr>
              <a:t>Mindre endringer 2026.04.17 </a:t>
            </a:r>
          </a:p>
        </p:txBody>
      </p:sp>
    </p:spTree>
    <p:extLst>
      <p:ext uri="{BB962C8B-B14F-4D97-AF65-F5344CB8AC3E}">
        <p14:creationId xmlns:p14="http://schemas.microsoft.com/office/powerpoint/2010/main" val="2027140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503A3CE-70E4-4D13-9A23-EA4C0A028ED8}"/>
              </a:ext>
            </a:extLst>
          </p:cNvPr>
          <p:cNvSpPr>
            <a:spLocks noGrp="1"/>
          </p:cNvSpPr>
          <p:nvPr>
            <p:ph type="title"/>
          </p:nvPr>
        </p:nvSpPr>
        <p:spPr>
          <a:xfrm>
            <a:off x="526048" y="923578"/>
            <a:ext cx="8078400" cy="846000"/>
          </a:xfrm>
        </p:spPr>
        <p:txBody>
          <a:bodyPr/>
          <a:lstStyle/>
          <a:p>
            <a:r>
              <a:rPr lang="nb-NO" sz="2400"/>
              <a:t>2.4	Redningsplan for entring</a:t>
            </a:r>
          </a:p>
        </p:txBody>
      </p:sp>
      <p:sp>
        <p:nvSpPr>
          <p:cNvPr id="5" name="Title 2">
            <a:extLst>
              <a:ext uri="{FF2B5EF4-FFF2-40B4-BE49-F238E27FC236}">
                <a16:creationId xmlns:a16="http://schemas.microsoft.com/office/drawing/2014/main" id="{6AE7BC6C-ABFF-4A72-8FD6-D40AFD6FAC03}"/>
              </a:ext>
            </a:extLst>
          </p:cNvPr>
          <p:cNvSpPr txBox="1">
            <a:spLocks/>
          </p:cNvSpPr>
          <p:nvPr/>
        </p:nvSpPr>
        <p:spPr>
          <a:xfrm>
            <a:off x="526048" y="531788"/>
            <a:ext cx="8078400" cy="72008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3200" b="1" kern="1200" baseline="0">
                <a:solidFill>
                  <a:schemeClr val="accent6"/>
                </a:solidFill>
                <a:latin typeface="Calibri" panose="020F0502020204030204" pitchFamily="34" charset="0"/>
                <a:ea typeface="+mj-ea"/>
                <a:cs typeface="Calibri" panose="020F0502020204030204" pitchFamily="34" charset="0"/>
              </a:defRPr>
            </a:lvl1pPr>
          </a:lstStyle>
          <a:p>
            <a:r>
              <a:rPr lang="nb-NO"/>
              <a:t>2	Entring</a:t>
            </a:r>
          </a:p>
        </p:txBody>
      </p:sp>
      <p:pic>
        <p:nvPicPr>
          <p:cNvPr id="6" name="Picture 5" descr="A picture containing man, standing, front, large&#10;&#10;Description automatically generated">
            <a:extLst>
              <a:ext uri="{FF2B5EF4-FFF2-40B4-BE49-F238E27FC236}">
                <a16:creationId xmlns:a16="http://schemas.microsoft.com/office/drawing/2014/main" id="{532FF109-649E-4441-A5C4-EB392032E2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6096" y="405848"/>
            <a:ext cx="3449960" cy="2645063"/>
          </a:xfrm>
          <a:prstGeom prst="rect">
            <a:avLst/>
          </a:prstGeom>
        </p:spPr>
      </p:pic>
      <p:sp>
        <p:nvSpPr>
          <p:cNvPr id="2" name="Content Placeholder 1">
            <a:extLst>
              <a:ext uri="{FF2B5EF4-FFF2-40B4-BE49-F238E27FC236}">
                <a16:creationId xmlns:a16="http://schemas.microsoft.com/office/drawing/2014/main" id="{3885BD49-338A-4847-ADB1-850CF129BA3E}"/>
              </a:ext>
            </a:extLst>
          </p:cNvPr>
          <p:cNvSpPr>
            <a:spLocks noGrp="1"/>
          </p:cNvSpPr>
          <p:nvPr>
            <p:ph idx="1"/>
          </p:nvPr>
        </p:nvSpPr>
        <p:spPr>
          <a:xfrm>
            <a:off x="526450" y="1775098"/>
            <a:ext cx="8044636" cy="4012496"/>
          </a:xfrm>
        </p:spPr>
        <p:txBody>
          <a:bodyPr/>
          <a:lstStyle/>
          <a:p>
            <a:pPr marL="0" indent="0" eaLnBrk="0" fontAlgn="base" hangingPunct="0">
              <a:spcAft>
                <a:spcPct val="0"/>
              </a:spcAft>
              <a:buClr>
                <a:schemeClr val="accent3"/>
              </a:buClr>
              <a:buSzTx/>
              <a:buNone/>
            </a:pPr>
            <a:endParaRPr lang="nb-NO" altLang="nb-NO" dirty="0">
              <a:solidFill>
                <a:schemeClr val="tx1"/>
              </a:solidFill>
              <a:ea typeface="Calibri" panose="020F0502020204030204" pitchFamily="34" charset="0"/>
            </a:endParaRPr>
          </a:p>
          <a:p>
            <a:pPr eaLnBrk="0" fontAlgn="base" hangingPunct="0">
              <a:spcAft>
                <a:spcPct val="0"/>
              </a:spcAft>
              <a:buClr>
                <a:schemeClr val="accent3"/>
              </a:buClr>
              <a:buSzTx/>
            </a:pPr>
            <a:r>
              <a:rPr lang="nb-NO" altLang="nb-NO" dirty="0">
                <a:solidFill>
                  <a:schemeClr val="tx1"/>
                </a:solidFill>
                <a:ea typeface="Calibri" panose="020F0502020204030204" pitchFamily="34" charset="0"/>
              </a:rPr>
              <a:t>Redningsplanen skal beskrive:</a:t>
            </a:r>
          </a:p>
          <a:p>
            <a:pPr lvl="1" eaLnBrk="0" fontAlgn="base" hangingPunct="0">
              <a:spcAft>
                <a:spcPct val="0"/>
              </a:spcAft>
              <a:buClr>
                <a:schemeClr val="accent3"/>
              </a:buClr>
              <a:buSzTx/>
            </a:pPr>
            <a:r>
              <a:rPr lang="nb-NO" altLang="nb-NO" dirty="0">
                <a:solidFill>
                  <a:schemeClr val="tx1"/>
                </a:solidFill>
                <a:ea typeface="Calibri" panose="020F0502020204030204" pitchFamily="34" charset="0"/>
              </a:rPr>
              <a:t>Varsling </a:t>
            </a:r>
          </a:p>
          <a:p>
            <a:pPr lvl="1" eaLnBrk="0" fontAlgn="base" hangingPunct="0">
              <a:spcAft>
                <a:spcPct val="0"/>
              </a:spcAft>
              <a:buClr>
                <a:schemeClr val="accent3"/>
              </a:buClr>
              <a:buSzTx/>
            </a:pPr>
            <a:r>
              <a:rPr lang="nb-NO" altLang="nb-NO" dirty="0">
                <a:solidFill>
                  <a:schemeClr val="tx1"/>
                </a:solidFill>
                <a:latin typeface="Calibri"/>
                <a:ea typeface="Calibri" panose="020F0502020204030204" pitchFamily="34" charset="0"/>
                <a:cs typeface="Calibri"/>
              </a:rPr>
              <a:t>Redning (f.eks. behov for å feste en livline fra sikkerhetssele til et fast punkt på utsiden av apparatur, behov for utstyr til å heise ut personer osv.)</a:t>
            </a:r>
            <a:endParaRPr lang="nb-NO" altLang="nb-NO" dirty="0">
              <a:solidFill>
                <a:schemeClr val="tx1"/>
              </a:solidFill>
            </a:endParaRPr>
          </a:p>
          <a:p>
            <a:pPr lvl="1">
              <a:spcAft>
                <a:spcPct val="0"/>
              </a:spcAft>
              <a:buClr>
                <a:schemeClr val="accent3"/>
              </a:buClr>
              <a:buSzTx/>
            </a:pPr>
            <a:r>
              <a:rPr lang="nb-NO" altLang="nb-NO" dirty="0">
                <a:solidFill>
                  <a:schemeClr val="tx1"/>
                </a:solidFill>
                <a:latin typeface="Calibri"/>
                <a:ea typeface="Calibri" panose="020F0502020204030204" pitchFamily="34" charset="0"/>
                <a:cs typeface="Calibri"/>
              </a:rPr>
              <a:t>Evt. beskrivelse av objektet (tank) med bilde</a:t>
            </a:r>
            <a:endParaRPr lang="nb-NO" altLang="nb-NO" dirty="0">
              <a:solidFill>
                <a:schemeClr val="tx1"/>
              </a:solidFill>
              <a:latin typeface="Calibri"/>
              <a:cs typeface="Calibri"/>
            </a:endParaRPr>
          </a:p>
          <a:p>
            <a:pPr lvl="1" eaLnBrk="0" fontAlgn="base" hangingPunct="0">
              <a:spcAft>
                <a:spcPct val="0"/>
              </a:spcAft>
              <a:buClr>
                <a:schemeClr val="accent3"/>
              </a:buClr>
              <a:buSzTx/>
            </a:pPr>
            <a:r>
              <a:rPr lang="nb-NO" altLang="nb-NO" dirty="0">
                <a:solidFill>
                  <a:schemeClr val="tx1"/>
                </a:solidFill>
                <a:ea typeface="Calibri" panose="020F0502020204030204" pitchFamily="34" charset="0"/>
              </a:rPr>
              <a:t>Beskrivelse av tilkomst for redning</a:t>
            </a:r>
          </a:p>
          <a:p>
            <a:pPr lvl="1">
              <a:spcAft>
                <a:spcPct val="0"/>
              </a:spcAft>
              <a:buClr>
                <a:schemeClr val="accent3"/>
              </a:buClr>
              <a:buSzTx/>
            </a:pPr>
            <a:r>
              <a:rPr lang="nb-NO" altLang="nb-NO" dirty="0">
                <a:solidFill>
                  <a:schemeClr val="tx1"/>
                </a:solidFill>
                <a:latin typeface="Calibri"/>
                <a:ea typeface="Calibri"/>
                <a:cs typeface="Calibri"/>
              </a:rPr>
              <a:t>Type redningsutstyr som skal benyttes må være tilgjengelig</a:t>
            </a:r>
          </a:p>
          <a:p>
            <a:pPr marL="457200" lvl="1" indent="0">
              <a:spcAft>
                <a:spcPct val="0"/>
              </a:spcAft>
              <a:buClr>
                <a:schemeClr val="accent3"/>
              </a:buClr>
              <a:buSzTx/>
              <a:buNone/>
            </a:pPr>
            <a:r>
              <a:rPr lang="nb-NO" altLang="nb-NO" dirty="0">
                <a:solidFill>
                  <a:schemeClr val="tx1"/>
                </a:solidFill>
                <a:latin typeface="Calibri"/>
                <a:cs typeface="Calibri"/>
              </a:rPr>
              <a:t>NB! Dersom beredskapen skal inngå i redningsplanen, skal de kontaktes i god tid i forkant.</a:t>
            </a:r>
            <a:endParaRPr lang="nb-NO" altLang="nb-NO" dirty="0">
              <a:solidFill>
                <a:schemeClr val="tx1"/>
              </a:solidFill>
            </a:endParaRPr>
          </a:p>
          <a:p>
            <a:pPr lvl="1">
              <a:spcAft>
                <a:spcPct val="0"/>
              </a:spcAft>
              <a:buClr>
                <a:schemeClr val="accent3"/>
              </a:buClr>
              <a:buSzTx/>
            </a:pPr>
            <a:endParaRPr lang="nb-NO" altLang="nb-NO" dirty="0">
              <a:solidFill>
                <a:schemeClr val="tx1"/>
              </a:solidFill>
            </a:endParaRPr>
          </a:p>
        </p:txBody>
      </p:sp>
      <p:sp>
        <p:nvSpPr>
          <p:cNvPr id="4" name="TextBox 3">
            <a:extLst>
              <a:ext uri="{FF2B5EF4-FFF2-40B4-BE49-F238E27FC236}">
                <a16:creationId xmlns:a16="http://schemas.microsoft.com/office/drawing/2014/main" id="{0562E27D-18F4-4305-A472-59CD9ED0CC01}"/>
              </a:ext>
            </a:extLst>
          </p:cNvPr>
          <p:cNvSpPr txBox="1"/>
          <p:nvPr/>
        </p:nvSpPr>
        <p:spPr>
          <a:xfrm>
            <a:off x="1418283" y="5312346"/>
            <a:ext cx="6489700" cy="523220"/>
          </a:xfrm>
          <a:prstGeom prst="rect">
            <a:avLst/>
          </a:prstGeom>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err="1">
                <a:solidFill>
                  <a:srgbClr val="0070C0"/>
                </a:solidFill>
                <a:cs typeface="Arial"/>
              </a:rPr>
              <a:t>Redningsplanen</a:t>
            </a:r>
            <a:r>
              <a:rPr lang="en-US" sz="1400" b="1" dirty="0">
                <a:solidFill>
                  <a:srgbClr val="0070C0"/>
                </a:solidFill>
                <a:cs typeface="Arial"/>
              </a:rPr>
              <a:t> </a:t>
            </a:r>
            <a:r>
              <a:rPr lang="en-US" sz="1400" b="1" dirty="0" err="1">
                <a:solidFill>
                  <a:srgbClr val="0070C0"/>
                </a:solidFill>
                <a:cs typeface="Arial"/>
              </a:rPr>
              <a:t>kan</a:t>
            </a:r>
            <a:r>
              <a:rPr lang="en-US" sz="1400" b="1" dirty="0">
                <a:solidFill>
                  <a:srgbClr val="0070C0"/>
                </a:solidFill>
                <a:cs typeface="Arial"/>
              </a:rPr>
              <a:t> </a:t>
            </a:r>
            <a:r>
              <a:rPr lang="en-US" sz="1400" b="1" dirty="0" err="1">
                <a:solidFill>
                  <a:srgbClr val="0070C0"/>
                </a:solidFill>
                <a:cs typeface="Arial"/>
              </a:rPr>
              <a:t>være</a:t>
            </a:r>
            <a:r>
              <a:rPr lang="en-US" sz="1400" b="1" dirty="0">
                <a:solidFill>
                  <a:srgbClr val="0070C0"/>
                </a:solidFill>
                <a:cs typeface="Arial"/>
              </a:rPr>
              <a:t> </a:t>
            </a:r>
            <a:r>
              <a:rPr lang="en-US" sz="1400" b="1" dirty="0" err="1">
                <a:solidFill>
                  <a:srgbClr val="0070C0"/>
                </a:solidFill>
                <a:cs typeface="Arial"/>
              </a:rPr>
              <a:t>enkel</a:t>
            </a:r>
            <a:r>
              <a:rPr lang="en-US" sz="1400" b="1" dirty="0">
                <a:solidFill>
                  <a:srgbClr val="0070C0"/>
                </a:solidFill>
                <a:cs typeface="Arial"/>
              </a:rPr>
              <a:t>, </a:t>
            </a:r>
            <a:r>
              <a:rPr lang="en-US" sz="1400" b="1" dirty="0" err="1">
                <a:solidFill>
                  <a:srgbClr val="0070C0"/>
                </a:solidFill>
                <a:cs typeface="Arial"/>
              </a:rPr>
              <a:t>og</a:t>
            </a:r>
            <a:r>
              <a:rPr lang="en-US" sz="1400" b="1" dirty="0">
                <a:solidFill>
                  <a:srgbClr val="0070C0"/>
                </a:solidFill>
                <a:cs typeface="Arial"/>
              </a:rPr>
              <a:t> </a:t>
            </a:r>
            <a:r>
              <a:rPr lang="en-US" sz="1400" b="1" dirty="0" err="1">
                <a:solidFill>
                  <a:srgbClr val="0070C0"/>
                </a:solidFill>
                <a:cs typeface="Arial"/>
              </a:rPr>
              <a:t>må</a:t>
            </a:r>
            <a:r>
              <a:rPr lang="en-US" sz="1400" b="1" dirty="0">
                <a:solidFill>
                  <a:srgbClr val="0070C0"/>
                </a:solidFill>
                <a:cs typeface="Arial"/>
              </a:rPr>
              <a:t> </a:t>
            </a:r>
            <a:r>
              <a:rPr lang="en-US" sz="1400" b="1" dirty="0" err="1">
                <a:solidFill>
                  <a:srgbClr val="0070C0"/>
                </a:solidFill>
                <a:cs typeface="Arial"/>
              </a:rPr>
              <a:t>fungere</a:t>
            </a:r>
            <a:r>
              <a:rPr lang="en-US" sz="1400" b="1" dirty="0">
                <a:solidFill>
                  <a:srgbClr val="0070C0"/>
                </a:solidFill>
                <a:cs typeface="Arial"/>
              </a:rPr>
              <a:t> </a:t>
            </a:r>
            <a:r>
              <a:rPr lang="en-US" sz="1400" b="1" dirty="0" err="1">
                <a:solidFill>
                  <a:srgbClr val="0070C0"/>
                </a:solidFill>
                <a:cs typeface="Arial"/>
              </a:rPr>
              <a:t>i</a:t>
            </a:r>
            <a:r>
              <a:rPr lang="en-US" sz="1400" b="1" dirty="0">
                <a:solidFill>
                  <a:srgbClr val="0070C0"/>
                </a:solidFill>
                <a:cs typeface="Arial"/>
              </a:rPr>
              <a:t> </a:t>
            </a:r>
            <a:r>
              <a:rPr lang="en-US" sz="1400" b="1" dirty="0" err="1">
                <a:solidFill>
                  <a:srgbClr val="0070C0"/>
                </a:solidFill>
                <a:cs typeface="Arial"/>
              </a:rPr>
              <a:t>praksis</a:t>
            </a:r>
            <a:r>
              <a:rPr lang="en-US" sz="1400" b="1" dirty="0">
                <a:solidFill>
                  <a:srgbClr val="0070C0"/>
                </a:solidFill>
                <a:cs typeface="Arial"/>
              </a:rPr>
              <a:t>!</a:t>
            </a:r>
            <a:r>
              <a:rPr lang="nb-NO" altLang="nb-NO" sz="1400" dirty="0">
                <a:solidFill>
                  <a:schemeClr val="tx1"/>
                </a:solidFill>
                <a:latin typeface="Calibri"/>
                <a:ea typeface="Calibri" panose="020F0502020204030204" pitchFamily="34" charset="0"/>
                <a:cs typeface="Calibri"/>
              </a:rPr>
              <a:t> </a:t>
            </a:r>
          </a:p>
          <a:p>
            <a:r>
              <a:rPr lang="nb-NO" altLang="nb-NO" sz="1400" b="1" dirty="0">
                <a:solidFill>
                  <a:srgbClr val="0070C0"/>
                </a:solidFill>
                <a:latin typeface="Calibri"/>
                <a:ea typeface="Calibri" panose="020F0502020204030204" pitchFamily="34" charset="0"/>
                <a:cs typeface="Calibri"/>
              </a:rPr>
              <a:t>Personell som skal benytte redningsutstyr må ha opplæring i dette. </a:t>
            </a:r>
            <a:endParaRPr lang="en-US" sz="1400" b="1" dirty="0">
              <a:solidFill>
                <a:srgbClr val="0070C0"/>
              </a:solidFill>
              <a:cs typeface="Arial"/>
            </a:endParaRPr>
          </a:p>
        </p:txBody>
      </p:sp>
    </p:spTree>
    <p:extLst>
      <p:ext uri="{BB962C8B-B14F-4D97-AF65-F5344CB8AC3E}">
        <p14:creationId xmlns:p14="http://schemas.microsoft.com/office/powerpoint/2010/main" val="3644171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1556792"/>
            <a:ext cx="8078400" cy="4392488"/>
          </a:xfrm>
        </p:spPr>
        <p:txBody>
          <a:bodyPr/>
          <a:lstStyle/>
          <a:p>
            <a:r>
              <a:rPr lang="nb-NO" b="1"/>
              <a:t>Trange omgivelser</a:t>
            </a:r>
            <a:r>
              <a:rPr lang="nb-NO"/>
              <a:t>: Du ikke kan bevege seg fritt der jobben skal gjøres, eller ved inngang/utgang til der jobben skal gjøres. Eksempler på slike områder er tanker, beholdere, rørledninger, mannhull, sjakter eller trange maskin og ventilasjonsrom.</a:t>
            </a:r>
          </a:p>
          <a:p>
            <a:endParaRPr lang="nb-NO"/>
          </a:p>
          <a:p>
            <a:r>
              <a:rPr lang="nb-NO" b="1"/>
              <a:t>Ledende omgivelser: </a:t>
            </a:r>
            <a:r>
              <a:rPr lang="nb-NO"/>
              <a:t>Du er i stor grad er omgitt av metall der jobben skal utføres. Dette metallet kan bli strømførende ved feil på elektrisk utstyr. Det kan også være et område med høy fuktighet og temperatur.</a:t>
            </a:r>
          </a:p>
          <a:p>
            <a:endParaRPr lang="nb-NO"/>
          </a:p>
          <a:p>
            <a:pPr marL="0" indent="0">
              <a:buNone/>
            </a:pPr>
            <a:r>
              <a:rPr lang="nb-NO"/>
              <a:t>Når du jobber i </a:t>
            </a:r>
            <a:r>
              <a:rPr lang="nb-NO" b="1"/>
              <a:t>trange ledende omgivelser </a:t>
            </a:r>
            <a:r>
              <a:rPr lang="nb-NO"/>
              <a:t>vil det være vanskelig å unngå at større deler av kroppen kommer i kontakt med metall når du beveger deg. Det kan derfor være vanskelig å komme løs hvis metallet blir strømførende. Se også vedlegg 10 til L-210.</a:t>
            </a:r>
          </a:p>
          <a:p>
            <a:endParaRPr lang="nb-NO"/>
          </a:p>
          <a:p>
            <a:endParaRPr lang="nb-NO"/>
          </a:p>
          <a:p>
            <a:endParaRPr lang="nb-NO"/>
          </a:p>
          <a:p>
            <a:endParaRPr lang="nb-NO"/>
          </a:p>
          <a:p>
            <a:pPr marL="0" indent="0">
              <a:buNone/>
            </a:pPr>
            <a:endParaRPr lang="nb-NO"/>
          </a:p>
        </p:txBody>
      </p:sp>
      <p:sp>
        <p:nvSpPr>
          <p:cNvPr id="2" name="Title 1"/>
          <p:cNvSpPr>
            <a:spLocks noGrp="1"/>
          </p:cNvSpPr>
          <p:nvPr>
            <p:ph type="title"/>
          </p:nvPr>
        </p:nvSpPr>
        <p:spPr>
          <a:xfrm>
            <a:off x="526048" y="260648"/>
            <a:ext cx="8078400" cy="648072"/>
          </a:xfrm>
        </p:spPr>
        <p:txBody>
          <a:bodyPr/>
          <a:lstStyle/>
          <a:p>
            <a:r>
              <a:rPr lang="nb-NO"/>
              <a:t>3	Trange, ledende omgivelser</a:t>
            </a:r>
          </a:p>
        </p:txBody>
      </p:sp>
      <p:sp>
        <p:nvSpPr>
          <p:cNvPr id="4" name="TextBox 3">
            <a:extLst>
              <a:ext uri="{FF2B5EF4-FFF2-40B4-BE49-F238E27FC236}">
                <a16:creationId xmlns:a16="http://schemas.microsoft.com/office/drawing/2014/main" id="{0ACAA8E9-A232-4D6C-AD5C-F1859652B9F3}"/>
              </a:ext>
            </a:extLst>
          </p:cNvPr>
          <p:cNvSpPr txBox="1"/>
          <p:nvPr/>
        </p:nvSpPr>
        <p:spPr>
          <a:xfrm>
            <a:off x="539552" y="1023119"/>
            <a:ext cx="5472608" cy="461665"/>
          </a:xfrm>
          <a:prstGeom prst="rect">
            <a:avLst/>
          </a:prstGeom>
          <a:noFill/>
        </p:spPr>
        <p:txBody>
          <a:bodyPr wrap="square" rtlCol="0">
            <a:spAutoFit/>
          </a:bodyPr>
          <a:lstStyle/>
          <a:p>
            <a:r>
              <a:rPr lang="nb-NO" sz="2400" b="1">
                <a:solidFill>
                  <a:schemeClr val="accent3"/>
                </a:solidFill>
              </a:rPr>
              <a:t>3.1	Definisjon</a:t>
            </a:r>
          </a:p>
        </p:txBody>
      </p:sp>
    </p:spTree>
    <p:extLst>
      <p:ext uri="{BB962C8B-B14F-4D97-AF65-F5344CB8AC3E}">
        <p14:creationId xmlns:p14="http://schemas.microsoft.com/office/powerpoint/2010/main" val="23025904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6A2D1D-C874-4FE4-A272-066719BFB02B}"/>
              </a:ext>
            </a:extLst>
          </p:cNvPr>
          <p:cNvSpPr>
            <a:spLocks noGrp="1"/>
          </p:cNvSpPr>
          <p:nvPr>
            <p:ph type="title"/>
          </p:nvPr>
        </p:nvSpPr>
        <p:spPr>
          <a:xfrm>
            <a:off x="526048" y="980728"/>
            <a:ext cx="4824536" cy="504056"/>
          </a:xfrm>
        </p:spPr>
        <p:txBody>
          <a:bodyPr/>
          <a:lstStyle/>
          <a:p>
            <a:r>
              <a:rPr lang="nb-NO" sz="2400"/>
              <a:t>3.2	Eksempler</a:t>
            </a:r>
          </a:p>
        </p:txBody>
      </p:sp>
      <p:pic>
        <p:nvPicPr>
          <p:cNvPr id="4" name="Picture 2">
            <a:extLst>
              <a:ext uri="{FF2B5EF4-FFF2-40B4-BE49-F238E27FC236}">
                <a16:creationId xmlns:a16="http://schemas.microsoft.com/office/drawing/2014/main" id="{CD5C9817-7F4D-4149-8C49-3BD8BC6D2F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068960"/>
            <a:ext cx="4824536" cy="3023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A08D2B60-4B27-456D-80D6-307B73E74F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1344" y="4144229"/>
            <a:ext cx="1889008" cy="18050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a16="http://schemas.microsoft.com/office/drawing/2014/main" id="{F57599A8-74F2-48BB-BA4C-DD1AD378A1F4}"/>
              </a:ext>
            </a:extLst>
          </p:cNvPr>
          <p:cNvPicPr>
            <a:picLocks noChangeAspect="1"/>
          </p:cNvPicPr>
          <p:nvPr/>
        </p:nvPicPr>
        <p:blipFill>
          <a:blip r:embed="rId4"/>
          <a:stretch>
            <a:fillRect/>
          </a:stretch>
        </p:blipFill>
        <p:spPr>
          <a:xfrm>
            <a:off x="899592" y="1412776"/>
            <a:ext cx="6712551" cy="2160240"/>
          </a:xfrm>
          <a:prstGeom prst="rect">
            <a:avLst/>
          </a:prstGeom>
        </p:spPr>
      </p:pic>
      <p:sp>
        <p:nvSpPr>
          <p:cNvPr id="7" name="Title 1">
            <a:extLst>
              <a:ext uri="{FF2B5EF4-FFF2-40B4-BE49-F238E27FC236}">
                <a16:creationId xmlns:a16="http://schemas.microsoft.com/office/drawing/2014/main" id="{51C2BC86-8318-420E-A518-23F87EC86694}"/>
              </a:ext>
            </a:extLst>
          </p:cNvPr>
          <p:cNvSpPr txBox="1">
            <a:spLocks/>
          </p:cNvSpPr>
          <p:nvPr/>
        </p:nvSpPr>
        <p:spPr>
          <a:xfrm>
            <a:off x="526048" y="260648"/>
            <a:ext cx="8078400" cy="648072"/>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3200" b="1" kern="1200" baseline="0">
                <a:solidFill>
                  <a:schemeClr val="accent6"/>
                </a:solidFill>
                <a:latin typeface="Calibri" panose="020F0502020204030204" pitchFamily="34" charset="0"/>
                <a:ea typeface="+mj-ea"/>
                <a:cs typeface="Calibri" panose="020F0502020204030204" pitchFamily="34" charset="0"/>
              </a:defRPr>
            </a:lvl1pPr>
          </a:lstStyle>
          <a:p>
            <a:r>
              <a:rPr lang="nb-NO"/>
              <a:t>3	Trange, ledende omgivelser</a:t>
            </a:r>
          </a:p>
        </p:txBody>
      </p:sp>
    </p:spTree>
    <p:extLst>
      <p:ext uri="{BB962C8B-B14F-4D97-AF65-F5344CB8AC3E}">
        <p14:creationId xmlns:p14="http://schemas.microsoft.com/office/powerpoint/2010/main" val="38314494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6048" y="980728"/>
            <a:ext cx="6854264" cy="603153"/>
          </a:xfrm>
        </p:spPr>
        <p:txBody>
          <a:bodyPr/>
          <a:lstStyle/>
          <a:p>
            <a:r>
              <a:rPr lang="nb-NO" sz="2400"/>
              <a:t>3.3	Krav til bærbart elektrisk utstyr</a:t>
            </a:r>
          </a:p>
        </p:txBody>
      </p:sp>
      <p:sp>
        <p:nvSpPr>
          <p:cNvPr id="3" name="Content Placeholder 2"/>
          <p:cNvSpPr>
            <a:spLocks noGrp="1"/>
          </p:cNvSpPr>
          <p:nvPr>
            <p:ph idx="1"/>
          </p:nvPr>
        </p:nvSpPr>
        <p:spPr>
          <a:xfrm>
            <a:off x="526048" y="1556792"/>
            <a:ext cx="8222416" cy="4608512"/>
          </a:xfrm>
        </p:spPr>
        <p:txBody>
          <a:bodyPr/>
          <a:lstStyle/>
          <a:p>
            <a:r>
              <a:rPr lang="nb-NO" sz="1800"/>
              <a:t>Krav til strømforsyning </a:t>
            </a:r>
          </a:p>
          <a:p>
            <a:pPr lvl="1"/>
            <a:r>
              <a:rPr lang="nb-NO" sz="1600">
                <a:latin typeface="Calibri"/>
                <a:cs typeface="Calibri"/>
              </a:rPr>
              <a:t>Strømkilden (Skilletrafo eller SELV-krets) skal alltid være plassert på en armlengdes avstand utenfor det trange området.</a:t>
            </a:r>
          </a:p>
          <a:p>
            <a:pPr lvl="1"/>
            <a:r>
              <a:rPr lang="nb-NO" sz="1600"/>
              <a:t>Alle lamper skal være forsynt med 24V eller batteridrevet</a:t>
            </a:r>
          </a:p>
          <a:p>
            <a:pPr lvl="1"/>
            <a:r>
              <a:rPr lang="nb-NO" sz="1600"/>
              <a:t>Kun 1 –ett- elektrisk utstyr kan være tilkoblet per skilletrafo. </a:t>
            </a:r>
          </a:p>
          <a:p>
            <a:pPr lvl="1"/>
            <a:r>
              <a:rPr lang="nb-NO" sz="1600"/>
              <a:t>Unngå bruk av skjøteledninger, hvis mulig. Flere skjøteledninger skal ikke koples sammen.</a:t>
            </a:r>
          </a:p>
          <a:p>
            <a:pPr lvl="1"/>
            <a:r>
              <a:rPr lang="nb-NO" sz="1600"/>
              <a:t>Ledninger skal rulles ut i før tilkopling.</a:t>
            </a:r>
          </a:p>
          <a:p>
            <a:pPr lvl="1"/>
            <a:endParaRPr lang="nb-NO" sz="800"/>
          </a:p>
          <a:p>
            <a:r>
              <a:rPr lang="nb-NO" sz="1800"/>
              <a:t>Krav til håndverktøy</a:t>
            </a:r>
          </a:p>
          <a:p>
            <a:pPr lvl="1"/>
            <a:r>
              <a:rPr lang="nb-NO" sz="1600"/>
              <a:t>Skal være klasse II verktøy, «dobbeltisolert» </a:t>
            </a:r>
          </a:p>
          <a:p>
            <a:pPr lvl="1"/>
            <a:r>
              <a:rPr lang="nb-NO" sz="1600"/>
              <a:t>Bruk av luft- eller batteridrevet verktøy anbefales der det er mulig.</a:t>
            </a:r>
          </a:p>
          <a:p>
            <a:pPr lvl="1"/>
            <a:r>
              <a:rPr lang="nb-NO" sz="1600"/>
              <a:t>Elektrisk verktøy og skjøteledninger skal være helt og i god stand. </a:t>
            </a:r>
          </a:p>
          <a:p>
            <a:pPr marL="803275" lvl="1" indent="-83820">
              <a:buNone/>
            </a:pPr>
            <a:r>
              <a:rPr lang="nb-NO" sz="1600"/>
              <a:t>Dette skal alltid kontrolleres før bruk.</a:t>
            </a:r>
          </a:p>
          <a:p>
            <a:pPr marL="0" indent="0">
              <a:buNone/>
            </a:pPr>
            <a:r>
              <a:rPr lang="nb-NO" b="1">
                <a:solidFill>
                  <a:schemeClr val="accent3"/>
                </a:solidFill>
              </a:rPr>
              <a:t>Kontakt elektroansvarlig for området ved behov for avklaringer.</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2280" y="4221088"/>
            <a:ext cx="678201" cy="7047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a:extLst>
              <a:ext uri="{FF2B5EF4-FFF2-40B4-BE49-F238E27FC236}">
                <a16:creationId xmlns:a16="http://schemas.microsoft.com/office/drawing/2014/main" id="{DA3AB22A-B137-432D-B668-F6B951B135DC}"/>
              </a:ext>
            </a:extLst>
          </p:cNvPr>
          <p:cNvSpPr txBox="1">
            <a:spLocks/>
          </p:cNvSpPr>
          <p:nvPr/>
        </p:nvSpPr>
        <p:spPr>
          <a:xfrm>
            <a:off x="558693" y="533197"/>
            <a:ext cx="8078400" cy="648072"/>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3200" b="1" kern="1200" baseline="0">
                <a:solidFill>
                  <a:schemeClr val="accent6"/>
                </a:solidFill>
                <a:latin typeface="Calibri" panose="020F0502020204030204" pitchFamily="34" charset="0"/>
                <a:ea typeface="+mj-ea"/>
                <a:cs typeface="Calibri" panose="020F0502020204030204" pitchFamily="34" charset="0"/>
              </a:defRPr>
            </a:lvl1pPr>
          </a:lstStyle>
          <a:p>
            <a:r>
              <a:rPr lang="nb-NO"/>
              <a:t>3	Trange, ledende omgivelser</a:t>
            </a:r>
          </a:p>
        </p:txBody>
      </p:sp>
    </p:spTree>
    <p:extLst>
      <p:ext uri="{BB962C8B-B14F-4D97-AF65-F5344CB8AC3E}">
        <p14:creationId xmlns:p14="http://schemas.microsoft.com/office/powerpoint/2010/main" val="3190763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47664" y="1556792"/>
            <a:ext cx="3744416" cy="2358594"/>
          </a:xfrm>
        </p:spPr>
        <p:txBody>
          <a:bodyPr/>
          <a:lstStyle/>
          <a:p>
            <a:pPr marL="0" indent="0">
              <a:buNone/>
            </a:pPr>
            <a:r>
              <a:rPr lang="nb-NO" dirty="0"/>
              <a:t>4.1  Før entring kan gjennomføres</a:t>
            </a:r>
          </a:p>
          <a:p>
            <a:pPr marL="0" indent="0">
              <a:buNone/>
            </a:pPr>
            <a:r>
              <a:rPr lang="nb-NO" dirty="0"/>
              <a:t>4.2  Under entring </a:t>
            </a:r>
          </a:p>
          <a:p>
            <a:pPr marL="0" indent="0">
              <a:buNone/>
            </a:pPr>
            <a:r>
              <a:rPr lang="nb-NO" dirty="0"/>
              <a:t>4.3  Ved stopp eller stans </a:t>
            </a:r>
          </a:p>
          <a:p>
            <a:pPr marL="0" indent="0">
              <a:buNone/>
            </a:pPr>
            <a:r>
              <a:rPr lang="nb-NO" dirty="0"/>
              <a:t>4.4  Ved uønsket hendelse</a:t>
            </a:r>
          </a:p>
          <a:p>
            <a:pPr marL="0" indent="0">
              <a:buNone/>
            </a:pPr>
            <a:r>
              <a:rPr lang="nb-NO" dirty="0"/>
              <a:t>4.5  Etter entring </a:t>
            </a:r>
          </a:p>
          <a:p>
            <a:pPr marL="0" indent="0">
              <a:buNone/>
            </a:pPr>
            <a:r>
              <a:rPr lang="nb-NO" dirty="0"/>
              <a:t>4.6  Eksempel på navneliste</a:t>
            </a:r>
          </a:p>
          <a:p>
            <a:endParaRPr lang="nb-NO" dirty="0"/>
          </a:p>
        </p:txBody>
      </p:sp>
      <p:sp>
        <p:nvSpPr>
          <p:cNvPr id="3" name="Title 2"/>
          <p:cNvSpPr>
            <a:spLocks noGrp="1"/>
          </p:cNvSpPr>
          <p:nvPr>
            <p:ph type="title"/>
          </p:nvPr>
        </p:nvSpPr>
        <p:spPr/>
        <p:txBody>
          <a:bodyPr/>
          <a:lstStyle/>
          <a:p>
            <a:r>
              <a:rPr lang="nb-NO" dirty="0"/>
              <a:t>4.	Entrevaktens oppgaver</a:t>
            </a:r>
          </a:p>
        </p:txBody>
      </p:sp>
      <p:pic>
        <p:nvPicPr>
          <p:cNvPr id="5" name="Picture 4" descr="A picture containing indoor, table, white, sitting&#10;&#10;Description automatically generated">
            <a:extLst>
              <a:ext uri="{FF2B5EF4-FFF2-40B4-BE49-F238E27FC236}">
                <a16:creationId xmlns:a16="http://schemas.microsoft.com/office/drawing/2014/main" id="{D726A0B3-F149-4C31-B5B4-F078F374D3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6056" y="1129491"/>
            <a:ext cx="3013490" cy="5075351"/>
          </a:xfrm>
          <a:prstGeom prst="rect">
            <a:avLst/>
          </a:prstGeom>
        </p:spPr>
      </p:pic>
    </p:spTree>
    <p:extLst>
      <p:ext uri="{BB962C8B-B14F-4D97-AF65-F5344CB8AC3E}">
        <p14:creationId xmlns:p14="http://schemas.microsoft.com/office/powerpoint/2010/main" val="14577921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2800" y="1628800"/>
            <a:ext cx="8431688" cy="4464496"/>
          </a:xfrm>
        </p:spPr>
        <p:txBody>
          <a:bodyPr/>
          <a:lstStyle/>
          <a:p>
            <a:r>
              <a:rPr lang="nb-NO" dirty="0"/>
              <a:t>Delta på entremøte</a:t>
            </a:r>
          </a:p>
          <a:p>
            <a:r>
              <a:rPr lang="nb-NO" dirty="0"/>
              <a:t>Ved bruk av radio: radiosjekk med utførende, kontrollrom osv.</a:t>
            </a:r>
          </a:p>
          <a:p>
            <a:r>
              <a:rPr lang="nb-NO" dirty="0">
                <a:solidFill>
                  <a:schemeClr val="tx1"/>
                </a:solidFill>
                <a:latin typeface="Calibri"/>
                <a:cs typeface="Calibri"/>
              </a:rPr>
              <a:t>Klargjøre</a:t>
            </a:r>
            <a:r>
              <a:rPr lang="nb-NO" dirty="0">
                <a:latin typeface="Calibri"/>
                <a:cs typeface="Calibri"/>
              </a:rPr>
              <a:t> skriftlig oversikt over hvem som til enhver tid befinner seg i entret område.</a:t>
            </a:r>
          </a:p>
          <a:p>
            <a:r>
              <a:rPr lang="nb-NO" dirty="0"/>
              <a:t>Avtale stoppsignal med utførende</a:t>
            </a:r>
          </a:p>
          <a:p>
            <a:pPr>
              <a:spcAft>
                <a:spcPts val="300"/>
              </a:spcAft>
            </a:pPr>
            <a:r>
              <a:rPr lang="nb-NO" dirty="0"/>
              <a:t>Være kjent med krav ved nødsituasjoner, herunder alarm og varslingsrutiner</a:t>
            </a:r>
          </a:p>
          <a:p>
            <a:r>
              <a:rPr lang="nb-NO" dirty="0"/>
              <a:t>Gjøre seg kjent med hvor nærmeste </a:t>
            </a:r>
            <a:r>
              <a:rPr lang="nb-NO" dirty="0" err="1"/>
              <a:t>nøddusj</a:t>
            </a:r>
            <a:r>
              <a:rPr lang="nb-NO" dirty="0"/>
              <a:t>/øyespyler er</a:t>
            </a:r>
          </a:p>
          <a:p>
            <a:r>
              <a:rPr lang="nb-NO" dirty="0"/>
              <a:t>Ha kjennskap til arbeidsoperasjonen som skal utføres</a:t>
            </a:r>
          </a:p>
          <a:p>
            <a:r>
              <a:rPr lang="nb-NO" dirty="0"/>
              <a:t>Sjekke at rømningsveier er funksjonelle og kjent av involvert personell</a:t>
            </a:r>
          </a:p>
          <a:p>
            <a:r>
              <a:rPr lang="nb-NO" dirty="0">
                <a:solidFill>
                  <a:schemeClr val="tx1"/>
                </a:solidFill>
                <a:latin typeface="Calibri"/>
                <a:ea typeface="Calibri"/>
                <a:cs typeface="Calibri"/>
              </a:rPr>
              <a:t>Påse at </a:t>
            </a:r>
            <a:r>
              <a:rPr lang="nb-NO" dirty="0">
                <a:latin typeface="Calibri"/>
                <a:ea typeface="Calibri"/>
                <a:cs typeface="Calibri"/>
              </a:rPr>
              <a:t>nødvendig redningsmateriell er klargjort (sikkerhetsline, redningssele, EX-godkjent lommelykt + +)</a:t>
            </a:r>
          </a:p>
          <a:p>
            <a:r>
              <a:rPr lang="nb-NO" dirty="0">
                <a:latin typeface="Calibri"/>
                <a:ea typeface="Calibri"/>
                <a:cs typeface="Calibri"/>
              </a:rPr>
              <a:t>Sette seg inn i hvordan aktuelle gassdetektorer fungerer</a:t>
            </a:r>
          </a:p>
        </p:txBody>
      </p:sp>
      <p:sp>
        <p:nvSpPr>
          <p:cNvPr id="3" name="Title 2"/>
          <p:cNvSpPr>
            <a:spLocks noGrp="1"/>
          </p:cNvSpPr>
          <p:nvPr>
            <p:ph type="title"/>
          </p:nvPr>
        </p:nvSpPr>
        <p:spPr>
          <a:xfrm>
            <a:off x="526048" y="260648"/>
            <a:ext cx="8078400" cy="1080120"/>
          </a:xfrm>
        </p:spPr>
        <p:txBody>
          <a:bodyPr/>
          <a:lstStyle/>
          <a:p>
            <a:r>
              <a:rPr lang="nb-NO" dirty="0"/>
              <a:t>4	Entrevaktens oppgaver</a:t>
            </a:r>
            <a:br>
              <a:rPr lang="nb-NO" dirty="0"/>
            </a:br>
            <a:r>
              <a:rPr lang="nb-NO" sz="2400" dirty="0"/>
              <a:t>4.1	Før entring kan gjennomføres</a:t>
            </a:r>
          </a:p>
        </p:txBody>
      </p:sp>
    </p:spTree>
    <p:extLst>
      <p:ext uri="{BB962C8B-B14F-4D97-AF65-F5344CB8AC3E}">
        <p14:creationId xmlns:p14="http://schemas.microsoft.com/office/powerpoint/2010/main" val="22338661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4760" y="260648"/>
            <a:ext cx="8078400" cy="846000"/>
          </a:xfrm>
        </p:spPr>
        <p:txBody>
          <a:bodyPr/>
          <a:lstStyle/>
          <a:p>
            <a:r>
              <a:rPr lang="nb-NO" dirty="0"/>
              <a:t>4	Entrevaktens oppgaver</a:t>
            </a:r>
            <a:br>
              <a:rPr lang="nb-NO" dirty="0"/>
            </a:br>
            <a:r>
              <a:rPr lang="nb-NO" sz="2400" dirty="0"/>
              <a:t>4.2	Under entring </a:t>
            </a:r>
          </a:p>
        </p:txBody>
      </p:sp>
      <p:pic>
        <p:nvPicPr>
          <p:cNvPr id="5" name="Picture 4" descr="A picture containing indoor, wall, woman&#10;&#10;Description generated with high confidence">
            <a:extLst>
              <a:ext uri="{FF2B5EF4-FFF2-40B4-BE49-F238E27FC236}">
                <a16:creationId xmlns:a16="http://schemas.microsoft.com/office/drawing/2014/main" id="{48080BA9-1B39-4008-9BBC-09E3C4807B1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8613" y="3861048"/>
            <a:ext cx="1930461" cy="2375952"/>
          </a:xfrm>
          <a:prstGeom prst="rect">
            <a:avLst/>
          </a:prstGeom>
        </p:spPr>
      </p:pic>
      <p:sp>
        <p:nvSpPr>
          <p:cNvPr id="7" name="Content Placeholder 1">
            <a:extLst>
              <a:ext uri="{FF2B5EF4-FFF2-40B4-BE49-F238E27FC236}">
                <a16:creationId xmlns:a16="http://schemas.microsoft.com/office/drawing/2014/main" id="{8FC1E317-D6DA-8408-99A6-5E7AD8F0E3C0}"/>
              </a:ext>
            </a:extLst>
          </p:cNvPr>
          <p:cNvSpPr>
            <a:spLocks noGrp="1"/>
          </p:cNvSpPr>
          <p:nvPr>
            <p:ph idx="1"/>
          </p:nvPr>
        </p:nvSpPr>
        <p:spPr>
          <a:xfrm>
            <a:off x="611560" y="1502454"/>
            <a:ext cx="5839400" cy="4086786"/>
          </a:xfrm>
        </p:spPr>
        <p:txBody>
          <a:bodyPr/>
          <a:lstStyle/>
          <a:p>
            <a:endParaRPr lang="nb-NO" dirty="0"/>
          </a:p>
          <a:p>
            <a:r>
              <a:rPr lang="nb-NO" dirty="0"/>
              <a:t>Være ikledd gul vest merket «Entrevakt»</a:t>
            </a:r>
          </a:p>
          <a:p>
            <a:r>
              <a:rPr lang="nb-NO" dirty="0"/>
              <a:t>Være tilstede hele tiden mens arbeidet pågår</a:t>
            </a:r>
          </a:p>
          <a:p>
            <a:r>
              <a:rPr lang="nb-NO" dirty="0">
                <a:latin typeface="Calibri"/>
                <a:cs typeface="Calibri"/>
              </a:rPr>
              <a:t>Til enhver tid ha kontroll på antall og hvem som har «entret». Se kap. 4.6 for eksempel på </a:t>
            </a:r>
            <a:r>
              <a:rPr lang="nb-NO" u="sng" dirty="0">
                <a:solidFill>
                  <a:schemeClr val="tx1"/>
                </a:solidFill>
                <a:latin typeface="Calibri"/>
                <a:cs typeface="Calibri"/>
                <a:hlinkClick r:id="rId3" action="ppaction://hlinksldjump">
                  <a:extLst>
                    <a:ext uri="{A12FA001-AC4F-418D-AE19-62706E023703}">
                      <ahyp:hlinkClr xmlns:ahyp="http://schemas.microsoft.com/office/drawing/2018/hyperlinkcolor" val="tx"/>
                    </a:ext>
                  </a:extLst>
                </a:hlinkClick>
              </a:rPr>
              <a:t>Navneliste</a:t>
            </a:r>
            <a:r>
              <a:rPr lang="nb-NO" dirty="0">
                <a:solidFill>
                  <a:schemeClr val="tx1"/>
                </a:solidFill>
                <a:latin typeface="Calibri"/>
                <a:cs typeface="Calibri"/>
              </a:rPr>
              <a:t>.</a:t>
            </a:r>
            <a:endParaRPr lang="nb-NO" dirty="0">
              <a:solidFill>
                <a:schemeClr val="tx1"/>
              </a:solidFill>
              <a:latin typeface="Calibri"/>
              <a:ea typeface="Calibri"/>
              <a:cs typeface="Calibri"/>
            </a:endParaRPr>
          </a:p>
          <a:p>
            <a:r>
              <a:rPr lang="nb-NO" dirty="0"/>
              <a:t>Overvåke arbeidsstedet og omgivelsene og stoppe arbeidet om nødvendig (for eksempel ved utslag på gassmålere, endringer i værforhold, lysforhold e.l.)</a:t>
            </a:r>
          </a:p>
          <a:p>
            <a:r>
              <a:rPr lang="nb-NO" dirty="0"/>
              <a:t>Ha kontinuerlig kontakt (visuelt eller radio) med involvert personell</a:t>
            </a:r>
          </a:p>
          <a:p>
            <a:r>
              <a:rPr lang="nb-NO" dirty="0"/>
              <a:t>Ikke ta aktivt del i arbeidet</a:t>
            </a:r>
          </a:p>
        </p:txBody>
      </p:sp>
    </p:spTree>
    <p:extLst>
      <p:ext uri="{BB962C8B-B14F-4D97-AF65-F5344CB8AC3E}">
        <p14:creationId xmlns:p14="http://schemas.microsoft.com/office/powerpoint/2010/main" val="5394458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2800" y="1340768"/>
            <a:ext cx="8078400" cy="4659999"/>
          </a:xfrm>
        </p:spPr>
        <p:txBody>
          <a:bodyPr/>
          <a:lstStyle/>
          <a:p>
            <a:r>
              <a:rPr lang="nb-NO"/>
              <a:t>Dersom entrevakten må forlate arbeidsstedet eller at entringen stoppes av andre årsaker skal:</a:t>
            </a:r>
          </a:p>
          <a:p>
            <a:pPr lvl="1"/>
            <a:r>
              <a:rPr lang="nb-NO"/>
              <a:t>Utførende umiddelbart trekkes ut av «entret» område</a:t>
            </a:r>
          </a:p>
          <a:p>
            <a:pPr lvl="1"/>
            <a:r>
              <a:rPr lang="nb-NO"/>
              <a:t>Åpning til «entret» område skal sperres av</a:t>
            </a:r>
          </a:p>
          <a:p>
            <a:pPr lvl="1"/>
            <a:r>
              <a:rPr lang="nb-NO"/>
              <a:t>Entrevakt overlevere navneliste til utførende arbeidsleder</a:t>
            </a:r>
          </a:p>
          <a:p>
            <a:pPr lvl="1"/>
            <a:r>
              <a:rPr lang="nb-NO"/>
              <a:t>Utførende kan ikke gjenoppta entring før entrevakt er tilbake</a:t>
            </a:r>
          </a:p>
          <a:p>
            <a:endParaRPr lang="nb-NO"/>
          </a:p>
        </p:txBody>
      </p:sp>
      <p:sp>
        <p:nvSpPr>
          <p:cNvPr id="3" name="Title 2"/>
          <p:cNvSpPr>
            <a:spLocks noGrp="1"/>
          </p:cNvSpPr>
          <p:nvPr>
            <p:ph type="title"/>
          </p:nvPr>
        </p:nvSpPr>
        <p:spPr/>
        <p:txBody>
          <a:bodyPr/>
          <a:lstStyle/>
          <a:p>
            <a:r>
              <a:rPr lang="nb-NO" dirty="0"/>
              <a:t>4	Entrevaktens oppgaver</a:t>
            </a:r>
            <a:br>
              <a:rPr lang="nb-NO" dirty="0"/>
            </a:br>
            <a:r>
              <a:rPr lang="nb-NO" sz="2400" dirty="0"/>
              <a:t>4.3	Ved pause/stopp</a:t>
            </a:r>
          </a:p>
        </p:txBody>
      </p:sp>
      <p:pic>
        <p:nvPicPr>
          <p:cNvPr id="5" name="Picture 4" descr="A picture containing indoor, woman, sitting, food&#10;&#10;Description automatically generated">
            <a:extLst>
              <a:ext uri="{FF2B5EF4-FFF2-40B4-BE49-F238E27FC236}">
                <a16:creationId xmlns:a16="http://schemas.microsoft.com/office/drawing/2014/main" id="{4B6E731B-F9EF-4EDD-99CA-5A28E99B4A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4128" y="2399735"/>
            <a:ext cx="3016444" cy="3861048"/>
          </a:xfrm>
          <a:prstGeom prst="rect">
            <a:avLst/>
          </a:prstGeom>
        </p:spPr>
      </p:pic>
    </p:spTree>
    <p:extLst>
      <p:ext uri="{BB962C8B-B14F-4D97-AF65-F5344CB8AC3E}">
        <p14:creationId xmlns:p14="http://schemas.microsoft.com/office/powerpoint/2010/main" val="37002380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2800" y="2204864"/>
            <a:ext cx="8078400" cy="3096344"/>
          </a:xfrm>
        </p:spPr>
        <p:txBody>
          <a:bodyPr/>
          <a:lstStyle/>
          <a:p>
            <a:r>
              <a:rPr lang="nb-NO" dirty="0"/>
              <a:t>Stoppe arbeidet</a:t>
            </a:r>
          </a:p>
          <a:p>
            <a:r>
              <a:rPr lang="nb-NO" dirty="0">
                <a:solidFill>
                  <a:schemeClr val="tx1"/>
                </a:solidFill>
                <a:latin typeface="Calibri"/>
                <a:cs typeface="Calibri"/>
              </a:rPr>
              <a:t>Varsle de som entrer </a:t>
            </a:r>
          </a:p>
          <a:p>
            <a:r>
              <a:rPr lang="nb-NO" dirty="0">
                <a:solidFill>
                  <a:schemeClr val="tx1"/>
                </a:solidFill>
                <a:latin typeface="Calibri"/>
                <a:cs typeface="Calibri"/>
              </a:rPr>
              <a:t>Ringe nødnummer 35922444 , samt kontrollrom</a:t>
            </a:r>
          </a:p>
          <a:p>
            <a:r>
              <a:rPr lang="nb-NO" dirty="0"/>
              <a:t>Mønstre i henhold til alarm- og varslingsinstruks</a:t>
            </a:r>
          </a:p>
          <a:p>
            <a:r>
              <a:rPr lang="nb-NO" dirty="0"/>
              <a:t>Redde liv uten å utsette seg selv for risiko</a:t>
            </a:r>
          </a:p>
          <a:p>
            <a:r>
              <a:rPr lang="nb-NO" dirty="0"/>
              <a:t>Sikre utstyr/ arbeidsstedet</a:t>
            </a:r>
          </a:p>
          <a:p>
            <a:pPr marL="0" indent="0">
              <a:buNone/>
            </a:pPr>
            <a:endParaRPr lang="nb-NO" dirty="0"/>
          </a:p>
        </p:txBody>
      </p:sp>
      <p:sp>
        <p:nvSpPr>
          <p:cNvPr id="3" name="Title 2"/>
          <p:cNvSpPr>
            <a:spLocks noGrp="1"/>
          </p:cNvSpPr>
          <p:nvPr>
            <p:ph type="title"/>
          </p:nvPr>
        </p:nvSpPr>
        <p:spPr>
          <a:xfrm>
            <a:off x="526048" y="260648"/>
            <a:ext cx="8078400" cy="1152128"/>
          </a:xfrm>
        </p:spPr>
        <p:txBody>
          <a:bodyPr/>
          <a:lstStyle/>
          <a:p>
            <a:r>
              <a:rPr lang="nb-NO" dirty="0"/>
              <a:t>4	Entrevaktens oppgaver</a:t>
            </a:r>
            <a:br>
              <a:rPr lang="nb-NO" dirty="0"/>
            </a:br>
            <a:r>
              <a:rPr lang="nb-NO" sz="1100" dirty="0"/>
              <a:t> </a:t>
            </a:r>
            <a:br>
              <a:rPr lang="nb-NO" dirty="0"/>
            </a:br>
            <a:r>
              <a:rPr lang="nb-NO" sz="2400" dirty="0"/>
              <a:t>4.4	Ved uønsket hendelse </a:t>
            </a:r>
          </a:p>
        </p:txBody>
      </p:sp>
      <p:pic>
        <p:nvPicPr>
          <p:cNvPr id="5" name="Picture 4">
            <a:extLst>
              <a:ext uri="{FF2B5EF4-FFF2-40B4-BE49-F238E27FC236}">
                <a16:creationId xmlns:a16="http://schemas.microsoft.com/office/drawing/2014/main" id="{8CBCD6E3-38D5-4117-B1F9-44FCDF989C5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4002" y="3333157"/>
            <a:ext cx="1889490" cy="2880320"/>
          </a:xfrm>
          <a:prstGeom prst="rect">
            <a:avLst/>
          </a:prstGeom>
        </p:spPr>
      </p:pic>
    </p:spTree>
    <p:extLst>
      <p:ext uri="{BB962C8B-B14F-4D97-AF65-F5344CB8AC3E}">
        <p14:creationId xmlns:p14="http://schemas.microsoft.com/office/powerpoint/2010/main" val="24342691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nb-NO"/>
              <a:t>Hvis radiokommunikasjon med kontrollrom eller tilsvarende:</a:t>
            </a:r>
          </a:p>
          <a:p>
            <a:pPr lvl="1"/>
            <a:r>
              <a:rPr lang="nb-NO"/>
              <a:t>Melde fra at entring er gjennomført og avsluttet</a:t>
            </a:r>
          </a:p>
          <a:p>
            <a:r>
              <a:rPr lang="nb-NO"/>
              <a:t>Overlevere navneliste til utførende arbeidsleder</a:t>
            </a:r>
          </a:p>
          <a:p>
            <a:r>
              <a:rPr lang="nb-NO">
                <a:latin typeface="Calibri"/>
                <a:ea typeface="Calibri"/>
                <a:cs typeface="Calibri"/>
              </a:rPr>
              <a:t>Påse at evt. redningsmateriell tilbakeleveres i funksjonell tilstand</a:t>
            </a:r>
          </a:p>
          <a:p>
            <a:r>
              <a:rPr lang="nb-NO">
                <a:latin typeface="Calibri"/>
                <a:ea typeface="Calibri"/>
                <a:cs typeface="Calibri"/>
              </a:rPr>
              <a:t>Påse at utførende har ryddet arbeidssted</a:t>
            </a:r>
          </a:p>
          <a:p>
            <a:r>
              <a:rPr lang="nb-NO"/>
              <a:t>Sjekke at evt. åpning er tilstrekkelig sikret.</a:t>
            </a:r>
          </a:p>
          <a:p>
            <a:endParaRPr lang="nb-NO"/>
          </a:p>
        </p:txBody>
      </p:sp>
      <p:sp>
        <p:nvSpPr>
          <p:cNvPr id="3" name="Title 2"/>
          <p:cNvSpPr>
            <a:spLocks noGrp="1"/>
          </p:cNvSpPr>
          <p:nvPr>
            <p:ph type="title"/>
          </p:nvPr>
        </p:nvSpPr>
        <p:spPr/>
        <p:txBody>
          <a:bodyPr/>
          <a:lstStyle/>
          <a:p>
            <a:r>
              <a:rPr lang="nb-NO" dirty="0"/>
              <a:t>4	Entrevaktens oppgaver </a:t>
            </a:r>
            <a:br>
              <a:rPr lang="nb-NO" dirty="0"/>
            </a:br>
            <a:r>
              <a:rPr lang="nb-NO" sz="2400" dirty="0"/>
              <a:t>4.5	Etter at entring er gjennomført</a:t>
            </a:r>
          </a:p>
        </p:txBody>
      </p:sp>
      <p:pic>
        <p:nvPicPr>
          <p:cNvPr id="8" name="Picture 7">
            <a:extLst>
              <a:ext uri="{FF2B5EF4-FFF2-40B4-BE49-F238E27FC236}">
                <a16:creationId xmlns:a16="http://schemas.microsoft.com/office/drawing/2014/main" id="{E8CD0AA1-29F8-4A80-A4C8-A1C6E221A3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76257" y="3235660"/>
            <a:ext cx="1728191" cy="2765106"/>
          </a:xfrm>
          <a:prstGeom prst="rect">
            <a:avLst/>
          </a:prstGeom>
        </p:spPr>
      </p:pic>
    </p:spTree>
    <p:extLst>
      <p:ext uri="{BB962C8B-B14F-4D97-AF65-F5344CB8AC3E}">
        <p14:creationId xmlns:p14="http://schemas.microsoft.com/office/powerpoint/2010/main" val="5534103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32800" y="1052736"/>
            <a:ext cx="8078400" cy="4786345"/>
          </a:xfrm>
        </p:spPr>
        <p:txBody>
          <a:bodyPr/>
          <a:lstStyle/>
          <a:p>
            <a:r>
              <a:rPr lang="nb-NO" dirty="0"/>
              <a:t>Dette kurset dekker kravene til opplæring av entrevakt, iht. prosedyre    L-244 Entring. </a:t>
            </a:r>
          </a:p>
          <a:p>
            <a:r>
              <a:rPr lang="nb-NO" dirty="0"/>
              <a:t>Dette kurset eller et tilsvarende entrevaktkurs er obligatorisk for alle som skal være entrevakt ved Yara Porsgrunn.</a:t>
            </a:r>
          </a:p>
          <a:p>
            <a:r>
              <a:rPr lang="nb-NO" dirty="0">
                <a:latin typeface="Calibri"/>
                <a:cs typeface="Calibri"/>
              </a:rPr>
              <a:t>Kurset holdes av Yara-personell med god kjennskap til forholdene rundt entring. Eksempel på kursbevis er vedlagt som siste slide i dette dokumentet.</a:t>
            </a:r>
          </a:p>
          <a:p>
            <a:r>
              <a:rPr lang="nb-NO" dirty="0"/>
              <a:t>Det er satt krav til forkunnskaper før kurset kan gjennomføres, se kap. 1.</a:t>
            </a:r>
          </a:p>
        </p:txBody>
      </p:sp>
      <p:sp>
        <p:nvSpPr>
          <p:cNvPr id="4" name="Title 3"/>
          <p:cNvSpPr>
            <a:spLocks noGrp="1"/>
          </p:cNvSpPr>
          <p:nvPr>
            <p:ph type="title"/>
          </p:nvPr>
        </p:nvSpPr>
        <p:spPr/>
        <p:txBody>
          <a:bodyPr/>
          <a:lstStyle/>
          <a:p>
            <a:r>
              <a:rPr lang="nb-NO" dirty="0"/>
              <a:t>Om kurset</a:t>
            </a:r>
          </a:p>
        </p:txBody>
      </p:sp>
      <p:pic>
        <p:nvPicPr>
          <p:cNvPr id="6" name="Picture 5" descr="A picture containing headdress&#10;&#10;Description generated with high confidence">
            <a:extLst>
              <a:ext uri="{FF2B5EF4-FFF2-40B4-BE49-F238E27FC236}">
                <a16:creationId xmlns:a16="http://schemas.microsoft.com/office/drawing/2014/main" id="{4692F4CA-9C7C-4C9D-9B38-87A07D6A08D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03373" y="3729423"/>
            <a:ext cx="2998568" cy="2608754"/>
          </a:xfrm>
          <a:prstGeom prst="rect">
            <a:avLst/>
          </a:prstGeom>
        </p:spPr>
      </p:pic>
    </p:spTree>
    <p:extLst>
      <p:ext uri="{BB962C8B-B14F-4D97-AF65-F5344CB8AC3E}">
        <p14:creationId xmlns:p14="http://schemas.microsoft.com/office/powerpoint/2010/main" val="8999194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nb-NO" dirty="0"/>
              <a:t>Entrevakten skal til enhver tid ha en skriftlig oversikt over hvem som befinner seg inne i entret område (navn og firma).</a:t>
            </a:r>
          </a:p>
          <a:p>
            <a:r>
              <a:rPr lang="nb-NO" dirty="0"/>
              <a:t>Navnelisten skal alltid følge arbeidstillatelsen.</a:t>
            </a:r>
          </a:p>
        </p:txBody>
      </p:sp>
      <p:sp>
        <p:nvSpPr>
          <p:cNvPr id="3" name="Title 2"/>
          <p:cNvSpPr>
            <a:spLocks noGrp="1"/>
          </p:cNvSpPr>
          <p:nvPr>
            <p:ph type="title"/>
          </p:nvPr>
        </p:nvSpPr>
        <p:spPr/>
        <p:txBody>
          <a:bodyPr/>
          <a:lstStyle/>
          <a:p>
            <a:r>
              <a:rPr lang="nb-NO" dirty="0"/>
              <a:t>4	Entrevaktens oppgaver</a:t>
            </a:r>
            <a:br>
              <a:rPr lang="nb-NO" dirty="0"/>
            </a:br>
            <a:r>
              <a:rPr lang="nb-NO" sz="2400" dirty="0"/>
              <a:t>4.6	Eksempel på navneliste</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762" y="2852936"/>
            <a:ext cx="6739594" cy="1920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14719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nb-NO" dirty="0">
                <a:hlinkClick r:id="rId2"/>
              </a:rPr>
              <a:t>Entring – Bursdagsfeiring</a:t>
            </a:r>
            <a:endParaRPr lang="nb-NO" dirty="0"/>
          </a:p>
          <a:p>
            <a:endParaRPr lang="nb-NO" dirty="0"/>
          </a:p>
          <a:p>
            <a:endParaRPr lang="nb-NO" dirty="0"/>
          </a:p>
        </p:txBody>
      </p:sp>
      <p:sp>
        <p:nvSpPr>
          <p:cNvPr id="3" name="Title 2"/>
          <p:cNvSpPr>
            <a:spLocks noGrp="1"/>
          </p:cNvSpPr>
          <p:nvPr>
            <p:ph type="title"/>
          </p:nvPr>
        </p:nvSpPr>
        <p:spPr/>
        <p:txBody>
          <a:bodyPr/>
          <a:lstStyle/>
          <a:p>
            <a:r>
              <a:rPr lang="nb-NO" dirty="0"/>
              <a:t>5	Think </a:t>
            </a:r>
            <a:r>
              <a:rPr lang="nb-NO" dirty="0" err="1"/>
              <a:t>ahead</a:t>
            </a:r>
            <a:r>
              <a:rPr lang="nb-NO" dirty="0"/>
              <a:t> – Film</a:t>
            </a:r>
          </a:p>
        </p:txBody>
      </p:sp>
    </p:spTree>
    <p:extLst>
      <p:ext uri="{BB962C8B-B14F-4D97-AF65-F5344CB8AC3E}">
        <p14:creationId xmlns:p14="http://schemas.microsoft.com/office/powerpoint/2010/main" val="17377481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A1B0783-DE79-436F-9529-9165EFF1EAA5}"/>
              </a:ext>
            </a:extLst>
          </p:cNvPr>
          <p:cNvPicPr>
            <a:picLocks noChangeAspect="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08520" y="-27384"/>
            <a:ext cx="8352928" cy="2338946"/>
          </a:xfrm>
          <a:prstGeom prst="rect">
            <a:avLst/>
          </a:prstGeom>
        </p:spPr>
      </p:pic>
      <p:sp>
        <p:nvSpPr>
          <p:cNvPr id="5" name="TextBox 4">
            <a:extLst>
              <a:ext uri="{FF2B5EF4-FFF2-40B4-BE49-F238E27FC236}">
                <a16:creationId xmlns:a16="http://schemas.microsoft.com/office/drawing/2014/main" id="{4D554D80-3473-4F4A-92D8-DD152A296C94}"/>
              </a:ext>
            </a:extLst>
          </p:cNvPr>
          <p:cNvSpPr txBox="1"/>
          <p:nvPr/>
        </p:nvSpPr>
        <p:spPr>
          <a:xfrm>
            <a:off x="1403648" y="2132856"/>
            <a:ext cx="4608512" cy="2520280"/>
          </a:xfrm>
          <a:prstGeom prst="rect">
            <a:avLst/>
          </a:prstGeom>
          <a:noFill/>
        </p:spPr>
        <p:txBody>
          <a:bodyPr wrap="square" rtlCol="0">
            <a:noAutofit/>
          </a:bodyPr>
          <a:lstStyle/>
          <a:p>
            <a:pPr marL="0" indent="0">
              <a:buClr>
                <a:schemeClr val="bg2"/>
              </a:buClr>
              <a:buFont typeface="Arial" panose="020B0604020202020204" pitchFamily="34" charset="0"/>
              <a:buNone/>
            </a:pPr>
            <a:r>
              <a:rPr lang="nb-NO" sz="2800">
                <a:latin typeface="Ebrima" panose="02000000000000000000" pitchFamily="2" charset="0"/>
                <a:ea typeface="Ebrima" panose="02000000000000000000" pitchFamily="2" charset="0"/>
                <a:cs typeface="Ebrima" panose="02000000000000000000" pitchFamily="2" charset="0"/>
              </a:rPr>
              <a:t>Entrevaktskurs gjennomført</a:t>
            </a:r>
          </a:p>
          <a:p>
            <a:pPr marL="0" indent="0">
              <a:buClr>
                <a:schemeClr val="bg2"/>
              </a:buClr>
              <a:buFont typeface="Arial" panose="020B0604020202020204" pitchFamily="34" charset="0"/>
              <a:buNone/>
            </a:pPr>
            <a:endParaRPr lang="nb-NO" sz="2000">
              <a:latin typeface="Ebrima" panose="02000000000000000000" pitchFamily="2" charset="0"/>
              <a:ea typeface="Ebrima" panose="02000000000000000000" pitchFamily="2" charset="0"/>
              <a:cs typeface="Ebrima" panose="02000000000000000000" pitchFamily="2" charset="0"/>
            </a:endParaRPr>
          </a:p>
          <a:p>
            <a:pPr marL="0" indent="0">
              <a:buClr>
                <a:schemeClr val="bg2"/>
              </a:buClr>
              <a:buFont typeface="Arial" panose="020B0604020202020204" pitchFamily="34" charset="0"/>
              <a:buNone/>
            </a:pPr>
            <a:r>
              <a:rPr lang="nb-NO" sz="2000">
                <a:latin typeface="Ebrima" panose="02000000000000000000" pitchFamily="2" charset="0"/>
                <a:ea typeface="Ebrima" panose="02000000000000000000" pitchFamily="2" charset="0"/>
                <a:cs typeface="Ebrima" panose="02000000000000000000" pitchFamily="2" charset="0"/>
              </a:rPr>
              <a:t>Dato:</a:t>
            </a:r>
          </a:p>
          <a:p>
            <a:pPr marL="0" indent="0">
              <a:buClr>
                <a:schemeClr val="bg2"/>
              </a:buClr>
              <a:buFont typeface="Arial" panose="020B0604020202020204" pitchFamily="34" charset="0"/>
              <a:buNone/>
            </a:pPr>
            <a:endParaRPr lang="nb-NO" sz="2000">
              <a:latin typeface="Ebrima" panose="02000000000000000000" pitchFamily="2" charset="0"/>
              <a:ea typeface="Ebrima" panose="02000000000000000000" pitchFamily="2" charset="0"/>
              <a:cs typeface="Ebrima" panose="02000000000000000000" pitchFamily="2" charset="0"/>
            </a:endParaRPr>
          </a:p>
          <a:p>
            <a:pPr marL="0" indent="0">
              <a:buClr>
                <a:schemeClr val="bg2"/>
              </a:buClr>
              <a:buFont typeface="Arial" panose="020B0604020202020204" pitchFamily="34" charset="0"/>
              <a:buNone/>
            </a:pPr>
            <a:r>
              <a:rPr lang="nb-NO" sz="2000">
                <a:latin typeface="Ebrima" panose="02000000000000000000" pitchFamily="2" charset="0"/>
                <a:ea typeface="Ebrima" panose="02000000000000000000" pitchFamily="2" charset="0"/>
                <a:cs typeface="Ebrima" panose="02000000000000000000" pitchFamily="2" charset="0"/>
              </a:rPr>
              <a:t>Navn:</a:t>
            </a:r>
          </a:p>
          <a:p>
            <a:pPr marL="0" indent="0">
              <a:buClr>
                <a:schemeClr val="bg2"/>
              </a:buClr>
              <a:buFont typeface="Arial" panose="020B0604020202020204" pitchFamily="34" charset="0"/>
              <a:buNone/>
            </a:pPr>
            <a:endParaRPr lang="nb-NO" sz="2000">
              <a:latin typeface="Ebrima" panose="02000000000000000000" pitchFamily="2" charset="0"/>
              <a:ea typeface="Ebrima" panose="02000000000000000000" pitchFamily="2" charset="0"/>
              <a:cs typeface="Ebrima" panose="02000000000000000000" pitchFamily="2" charset="0"/>
            </a:endParaRPr>
          </a:p>
          <a:p>
            <a:pPr marL="0" indent="0">
              <a:buClr>
                <a:schemeClr val="bg2"/>
              </a:buClr>
              <a:buFont typeface="Arial" panose="020B0604020202020204" pitchFamily="34" charset="0"/>
              <a:buNone/>
            </a:pPr>
            <a:r>
              <a:rPr lang="nb-NO" sz="2000">
                <a:latin typeface="Ebrima" panose="02000000000000000000" pitchFamily="2" charset="0"/>
                <a:ea typeface="Ebrima" panose="02000000000000000000" pitchFamily="2" charset="0"/>
                <a:cs typeface="Ebrima" panose="02000000000000000000" pitchFamily="2" charset="0"/>
              </a:rPr>
              <a:t>Firma:</a:t>
            </a:r>
            <a:r>
              <a:rPr lang="nb-NO" sz="2800">
                <a:latin typeface="Ebrima" panose="02000000000000000000" pitchFamily="2" charset="0"/>
                <a:ea typeface="Ebrima" panose="02000000000000000000" pitchFamily="2" charset="0"/>
                <a:cs typeface="Ebrima" panose="02000000000000000000" pitchFamily="2" charset="0"/>
              </a:rPr>
              <a:t> </a:t>
            </a:r>
          </a:p>
        </p:txBody>
      </p:sp>
      <p:pic>
        <p:nvPicPr>
          <p:cNvPr id="7" name="Picture 6">
            <a:extLst>
              <a:ext uri="{FF2B5EF4-FFF2-40B4-BE49-F238E27FC236}">
                <a16:creationId xmlns:a16="http://schemas.microsoft.com/office/drawing/2014/main" id="{E455BF5B-B83E-4990-8EBB-87A7474D5C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1272" y="1772816"/>
            <a:ext cx="2733768" cy="3645024"/>
          </a:xfrm>
          <a:prstGeom prst="rect">
            <a:avLst/>
          </a:prstGeom>
        </p:spPr>
      </p:pic>
      <p:sp>
        <p:nvSpPr>
          <p:cNvPr id="8" name="TextBox 7">
            <a:extLst>
              <a:ext uri="{FF2B5EF4-FFF2-40B4-BE49-F238E27FC236}">
                <a16:creationId xmlns:a16="http://schemas.microsoft.com/office/drawing/2014/main" id="{FD63AED9-45D6-473E-BF0F-706EC9036DAB}"/>
              </a:ext>
            </a:extLst>
          </p:cNvPr>
          <p:cNvSpPr txBox="1"/>
          <p:nvPr/>
        </p:nvSpPr>
        <p:spPr>
          <a:xfrm>
            <a:off x="1403648" y="5661248"/>
            <a:ext cx="3960440" cy="432048"/>
          </a:xfrm>
          <a:prstGeom prst="rect">
            <a:avLst/>
          </a:prstGeom>
          <a:noFill/>
        </p:spPr>
        <p:txBody>
          <a:bodyPr wrap="square" rtlCol="0">
            <a:noAutofit/>
          </a:bodyPr>
          <a:lstStyle/>
          <a:p>
            <a:pPr marL="0" indent="0">
              <a:buClr>
                <a:schemeClr val="bg2"/>
              </a:buClr>
              <a:buFont typeface="Arial" panose="020B0604020202020204" pitchFamily="34" charset="0"/>
              <a:buNone/>
            </a:pPr>
            <a:r>
              <a:rPr lang="nb-NO" sz="2000">
                <a:latin typeface="Ebrima" panose="02000000000000000000" pitchFamily="2" charset="0"/>
                <a:ea typeface="Ebrima" panose="02000000000000000000" pitchFamily="2" charset="0"/>
                <a:cs typeface="Ebrima" panose="02000000000000000000" pitchFamily="2" charset="0"/>
              </a:rPr>
              <a:t>Signatur kursleder: </a:t>
            </a:r>
          </a:p>
        </p:txBody>
      </p:sp>
      <p:sp>
        <p:nvSpPr>
          <p:cNvPr id="9" name="TextBox 8">
            <a:extLst>
              <a:ext uri="{FF2B5EF4-FFF2-40B4-BE49-F238E27FC236}">
                <a16:creationId xmlns:a16="http://schemas.microsoft.com/office/drawing/2014/main" id="{91B7607F-CCA9-4DC0-8825-1DBA8D62EA60}"/>
              </a:ext>
            </a:extLst>
          </p:cNvPr>
          <p:cNvSpPr txBox="1"/>
          <p:nvPr/>
        </p:nvSpPr>
        <p:spPr>
          <a:xfrm>
            <a:off x="467544" y="598825"/>
            <a:ext cx="2520280" cy="288032"/>
          </a:xfrm>
          <a:prstGeom prst="rect">
            <a:avLst/>
          </a:prstGeom>
          <a:noFill/>
        </p:spPr>
        <p:txBody>
          <a:bodyPr wrap="square" rtlCol="0">
            <a:noAutofit/>
          </a:bodyPr>
          <a:lstStyle/>
          <a:p>
            <a:pPr marL="0" indent="0">
              <a:buClr>
                <a:schemeClr val="bg2"/>
              </a:buClr>
              <a:buFont typeface="Arial" panose="020B0604020202020204" pitchFamily="34" charset="0"/>
              <a:buNone/>
            </a:pPr>
            <a:r>
              <a:rPr lang="nb-NO" sz="2400">
                <a:solidFill>
                  <a:schemeClr val="tx1">
                    <a:lumMod val="50000"/>
                    <a:lumOff val="50000"/>
                  </a:schemeClr>
                </a:solidFill>
                <a:latin typeface="Ebrima" panose="02000000000000000000" pitchFamily="2" charset="0"/>
                <a:ea typeface="Ebrima" panose="02000000000000000000" pitchFamily="2" charset="0"/>
                <a:cs typeface="Ebrima" panose="02000000000000000000" pitchFamily="2" charset="0"/>
              </a:rPr>
              <a:t>Kursbevis</a:t>
            </a:r>
          </a:p>
        </p:txBody>
      </p:sp>
      <p:sp>
        <p:nvSpPr>
          <p:cNvPr id="10" name="TextBox 9">
            <a:extLst>
              <a:ext uri="{FF2B5EF4-FFF2-40B4-BE49-F238E27FC236}">
                <a16:creationId xmlns:a16="http://schemas.microsoft.com/office/drawing/2014/main" id="{7369550E-56BE-40F3-A4D7-113FFBFAA473}"/>
              </a:ext>
            </a:extLst>
          </p:cNvPr>
          <p:cNvSpPr txBox="1"/>
          <p:nvPr/>
        </p:nvSpPr>
        <p:spPr>
          <a:xfrm>
            <a:off x="5724128" y="584189"/>
            <a:ext cx="2520280" cy="288032"/>
          </a:xfrm>
          <a:prstGeom prst="rect">
            <a:avLst/>
          </a:prstGeom>
          <a:noFill/>
        </p:spPr>
        <p:txBody>
          <a:bodyPr wrap="square" rtlCol="0">
            <a:noAutofit/>
          </a:bodyPr>
          <a:lstStyle/>
          <a:p>
            <a:pPr marL="0" indent="0">
              <a:buClr>
                <a:schemeClr val="bg2"/>
              </a:buClr>
              <a:buFont typeface="Arial" panose="020B0604020202020204" pitchFamily="34" charset="0"/>
              <a:buNone/>
            </a:pPr>
            <a:r>
              <a:rPr lang="nb-NO" sz="2400">
                <a:solidFill>
                  <a:schemeClr val="tx1">
                    <a:lumMod val="50000"/>
                    <a:lumOff val="50000"/>
                  </a:schemeClr>
                </a:solidFill>
                <a:latin typeface="Ebrima" panose="02000000000000000000" pitchFamily="2" charset="0"/>
                <a:ea typeface="Ebrima" panose="02000000000000000000" pitchFamily="2" charset="0"/>
                <a:cs typeface="Ebrima" panose="02000000000000000000" pitchFamily="2" charset="0"/>
              </a:rPr>
              <a:t>Yara</a:t>
            </a:r>
            <a:r>
              <a:rPr lang="nb-NO" sz="2400">
                <a:solidFill>
                  <a:schemeClr val="accent2"/>
                </a:solidFill>
                <a:latin typeface="Ebrima" panose="02000000000000000000" pitchFamily="2" charset="0"/>
                <a:ea typeface="Ebrima" panose="02000000000000000000" pitchFamily="2" charset="0"/>
                <a:cs typeface="Ebrima" panose="02000000000000000000" pitchFamily="2" charset="0"/>
              </a:rPr>
              <a:t> </a:t>
            </a:r>
            <a:r>
              <a:rPr lang="nb-NO" sz="2400">
                <a:solidFill>
                  <a:schemeClr val="tx1">
                    <a:lumMod val="50000"/>
                    <a:lumOff val="50000"/>
                  </a:schemeClr>
                </a:solidFill>
                <a:latin typeface="Ebrima" panose="02000000000000000000" pitchFamily="2" charset="0"/>
                <a:ea typeface="Ebrima" panose="02000000000000000000" pitchFamily="2" charset="0"/>
                <a:cs typeface="Ebrima" panose="02000000000000000000" pitchFamily="2" charset="0"/>
              </a:rPr>
              <a:t>Porsgrunn</a:t>
            </a:r>
          </a:p>
        </p:txBody>
      </p:sp>
    </p:spTree>
    <p:extLst>
      <p:ext uri="{BB962C8B-B14F-4D97-AF65-F5344CB8AC3E}">
        <p14:creationId xmlns:p14="http://schemas.microsoft.com/office/powerpoint/2010/main" val="556089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Entrevaktkurs innhold</a:t>
            </a:r>
          </a:p>
        </p:txBody>
      </p:sp>
      <p:sp>
        <p:nvSpPr>
          <p:cNvPr id="2" name="Content Placeholder 1"/>
          <p:cNvSpPr>
            <a:spLocks noGrp="1"/>
          </p:cNvSpPr>
          <p:nvPr>
            <p:ph sz="half" idx="1"/>
          </p:nvPr>
        </p:nvSpPr>
        <p:spPr>
          <a:xfrm>
            <a:off x="532799" y="1919416"/>
            <a:ext cx="4543257" cy="3957856"/>
          </a:xfrm>
        </p:spPr>
        <p:txBody>
          <a:bodyPr/>
          <a:lstStyle/>
          <a:p>
            <a:pPr>
              <a:buSzPct val="100000"/>
              <a:buFont typeface="+mj-lt"/>
              <a:buAutoNum type="arabicPeriod"/>
            </a:pPr>
            <a:r>
              <a:rPr lang="nb-NO" dirty="0"/>
              <a:t>Krav til entrevakt</a:t>
            </a:r>
          </a:p>
          <a:p>
            <a:pPr>
              <a:buSzPct val="100000"/>
              <a:buFont typeface="+mj-lt"/>
              <a:buAutoNum type="arabicPeriod"/>
            </a:pPr>
            <a:r>
              <a:rPr lang="nb-NO" dirty="0"/>
              <a:t>Entring</a:t>
            </a:r>
          </a:p>
          <a:p>
            <a:pPr>
              <a:buSzPct val="100000"/>
              <a:buFont typeface="+mj-lt"/>
              <a:buAutoNum type="arabicPeriod"/>
            </a:pPr>
            <a:r>
              <a:rPr lang="nb-NO" dirty="0"/>
              <a:t>Trange, ledende omgivelser</a:t>
            </a:r>
          </a:p>
          <a:p>
            <a:pPr>
              <a:buSzPct val="100000"/>
              <a:buFont typeface="+mj-lt"/>
              <a:buAutoNum type="arabicPeriod"/>
            </a:pPr>
            <a:r>
              <a:rPr lang="nb-NO" dirty="0"/>
              <a:t>Entrevaktens oppgaver</a:t>
            </a:r>
          </a:p>
          <a:p>
            <a:pPr>
              <a:buSzPct val="100000"/>
              <a:buFont typeface="+mj-lt"/>
              <a:buAutoNum type="arabicPeriod"/>
            </a:pPr>
            <a:r>
              <a:rPr lang="nb-NO" dirty="0"/>
              <a:t>Think </a:t>
            </a:r>
            <a:r>
              <a:rPr lang="nb-NO" dirty="0" err="1"/>
              <a:t>ahead</a:t>
            </a:r>
            <a:r>
              <a:rPr lang="nb-NO" dirty="0"/>
              <a:t> – Film</a:t>
            </a:r>
          </a:p>
          <a:p>
            <a:pPr marL="457200" lvl="1" indent="0">
              <a:buNone/>
            </a:pPr>
            <a:endParaRPr lang="nb-NO" sz="400" dirty="0"/>
          </a:p>
          <a:p>
            <a:pPr marL="0" indent="0">
              <a:buNone/>
              <a:tabLst>
                <a:tab pos="360363" algn="l"/>
              </a:tabLst>
            </a:pPr>
            <a:r>
              <a:rPr lang="nb-NO" dirty="0">
                <a:solidFill>
                  <a:schemeClr val="accent3"/>
                </a:solidFill>
              </a:rPr>
              <a:t>Vedlegg: </a:t>
            </a:r>
            <a:r>
              <a:rPr lang="nb-NO" dirty="0"/>
              <a:t>Kursbevis</a:t>
            </a:r>
          </a:p>
          <a:p>
            <a:pPr>
              <a:buSzPct val="100000"/>
              <a:buFont typeface="+mj-lt"/>
              <a:buAutoNum type="arabicPeriod"/>
            </a:pPr>
            <a:endParaRPr lang="nb-NO" dirty="0"/>
          </a:p>
          <a:p>
            <a:pPr lvl="1"/>
            <a:endParaRPr lang="nb-NO" sz="1400" dirty="0"/>
          </a:p>
        </p:txBody>
      </p:sp>
      <p:pic>
        <p:nvPicPr>
          <p:cNvPr id="7" name="Picture 6" descr="A picture containing indoor, sitting&#10;&#10;Description generated with high confidence">
            <a:extLst>
              <a:ext uri="{FF2B5EF4-FFF2-40B4-BE49-F238E27FC236}">
                <a16:creationId xmlns:a16="http://schemas.microsoft.com/office/drawing/2014/main" id="{BE2BDED4-0EE2-497D-BE23-17F2B0AA3D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77880" y="3898344"/>
            <a:ext cx="3294648" cy="2059155"/>
          </a:xfrm>
          <a:prstGeom prst="rect">
            <a:avLst/>
          </a:prstGeom>
        </p:spPr>
      </p:pic>
    </p:spTree>
    <p:extLst>
      <p:ext uri="{BB962C8B-B14F-4D97-AF65-F5344CB8AC3E}">
        <p14:creationId xmlns:p14="http://schemas.microsoft.com/office/powerpoint/2010/main" val="24200196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2800" y="908720"/>
            <a:ext cx="8078400" cy="5092047"/>
          </a:xfrm>
        </p:spPr>
        <p:txBody>
          <a:bodyPr/>
          <a:lstStyle/>
          <a:p>
            <a:pPr marL="360045" indent="-360045">
              <a:buNone/>
            </a:pPr>
            <a:r>
              <a:rPr lang="nb-NO" sz="1800" dirty="0"/>
              <a:t>1.  Entrevakten skal ha gjennomført følgende kurs:</a:t>
            </a:r>
            <a:endParaRPr lang="en-US" sz="1800" dirty="0"/>
          </a:p>
          <a:p>
            <a:pPr lvl="1">
              <a:buFont typeface="Wingdings" panose="05000000000000000000" pitchFamily="2" charset="2"/>
              <a:buChar char="Ø"/>
            </a:pPr>
            <a:r>
              <a:rPr lang="nb-NO" sz="1600" dirty="0"/>
              <a:t>Grunnleggende førstehjelpskurs</a:t>
            </a:r>
          </a:p>
          <a:p>
            <a:pPr lvl="1">
              <a:buFont typeface="Wingdings" panose="05000000000000000000" pitchFamily="2" charset="2"/>
              <a:buChar char="Ø"/>
            </a:pPr>
            <a:r>
              <a:rPr lang="nb-NO" sz="1600" dirty="0"/>
              <a:t>HIP Sikkerhetsklarering</a:t>
            </a:r>
          </a:p>
          <a:p>
            <a:pPr lvl="1">
              <a:buFont typeface="Wingdings" panose="05000000000000000000" pitchFamily="2" charset="2"/>
              <a:buChar char="Ø"/>
            </a:pPr>
            <a:r>
              <a:rPr lang="nb-NO" sz="1600" dirty="0">
                <a:solidFill>
                  <a:schemeClr val="tx1"/>
                </a:solidFill>
              </a:rPr>
              <a:t>Ved bruk av fallsikringsutstyr; godkjent fallsikringskurs</a:t>
            </a:r>
          </a:p>
          <a:p>
            <a:pPr marL="720725" lvl="1" indent="-263525">
              <a:buFont typeface="Wingdings" panose="05000000000000000000" pitchFamily="2" charset="2"/>
              <a:buChar char="Ø"/>
            </a:pPr>
            <a:r>
              <a:rPr lang="nb-NO" sz="1600" dirty="0">
                <a:solidFill>
                  <a:schemeClr val="tx1"/>
                </a:solidFill>
              </a:rPr>
              <a:t>Ved bruk av pusteluft; opplæring for bruk av pusteluft </a:t>
            </a:r>
            <a:r>
              <a:rPr lang="nb-NO" dirty="0">
                <a:solidFill>
                  <a:schemeClr val="tx1"/>
                </a:solidFill>
              </a:rPr>
              <a:t>	</a:t>
            </a:r>
          </a:p>
          <a:p>
            <a:pPr marL="457200" lvl="1" indent="0">
              <a:buNone/>
            </a:pPr>
            <a:r>
              <a:rPr lang="nb-NO" sz="1600" dirty="0"/>
              <a:t>Den enkelte virksomhet er ansvarlig for at det foreligger dokumentasjon på gjennomført kurs.</a:t>
            </a:r>
          </a:p>
          <a:p>
            <a:pPr marL="57150" indent="0">
              <a:buNone/>
            </a:pPr>
            <a:r>
              <a:rPr lang="nb-NO" sz="1050" b="1" dirty="0">
                <a:solidFill>
                  <a:srgbClr val="3333FF"/>
                </a:solidFill>
              </a:rPr>
              <a:t>    </a:t>
            </a:r>
          </a:p>
          <a:p>
            <a:pPr marL="0" indent="0">
              <a:buNone/>
            </a:pPr>
            <a:r>
              <a:rPr lang="en-US" sz="1800" dirty="0">
                <a:solidFill>
                  <a:schemeClr val="tx1"/>
                </a:solidFill>
              </a:rPr>
              <a:t>2. </a:t>
            </a:r>
            <a:r>
              <a:rPr lang="en-US" sz="1800" dirty="0"/>
              <a:t>L-244 </a:t>
            </a:r>
            <a:r>
              <a:rPr lang="en-US" sz="1800" dirty="0" err="1"/>
              <a:t>Entring</a:t>
            </a:r>
            <a:r>
              <a:rPr lang="en-US" sz="1800" dirty="0"/>
              <a:t> </a:t>
            </a:r>
            <a:r>
              <a:rPr lang="en-US" sz="1800" dirty="0" err="1"/>
              <a:t>skal</a:t>
            </a:r>
            <a:r>
              <a:rPr lang="en-US" sz="1800" dirty="0"/>
              <a:t> </a:t>
            </a:r>
            <a:r>
              <a:rPr lang="en-US" sz="1800" dirty="0" err="1"/>
              <a:t>være</a:t>
            </a:r>
            <a:r>
              <a:rPr lang="en-US" sz="1800" dirty="0"/>
              <a:t> </a:t>
            </a:r>
            <a:r>
              <a:rPr lang="en-US" sz="1800" dirty="0" err="1"/>
              <a:t>gjennomgått</a:t>
            </a:r>
            <a:r>
              <a:rPr lang="en-US" sz="1800" dirty="0"/>
              <a:t> </a:t>
            </a:r>
            <a:r>
              <a:rPr lang="en-US" sz="1800" dirty="0" err="1"/>
              <a:t>i</a:t>
            </a:r>
            <a:r>
              <a:rPr lang="en-US" sz="1800" dirty="0"/>
              <a:t> </a:t>
            </a:r>
            <a:r>
              <a:rPr lang="en-US" sz="1800" dirty="0" err="1"/>
              <a:t>forkant</a:t>
            </a:r>
            <a:r>
              <a:rPr lang="en-US" sz="1800" dirty="0"/>
              <a:t>.</a:t>
            </a:r>
          </a:p>
          <a:p>
            <a:pPr marL="457200" lvl="1" indent="0">
              <a:buNone/>
            </a:pPr>
            <a:endParaRPr lang="nb-NO" sz="1000" dirty="0"/>
          </a:p>
          <a:p>
            <a:pPr marL="0" indent="0">
              <a:buNone/>
            </a:pPr>
            <a:r>
              <a:rPr lang="nb-NO" sz="1800" dirty="0"/>
              <a:t>3.   Entrevakten skal ha:</a:t>
            </a:r>
          </a:p>
          <a:p>
            <a:pPr lvl="1">
              <a:buFont typeface="Wingdings" panose="05000000000000000000" pitchFamily="2" charset="2"/>
              <a:buChar char="Ø"/>
            </a:pPr>
            <a:r>
              <a:rPr lang="nb-NO" sz="1600" dirty="0">
                <a:latin typeface="Calibri"/>
                <a:ea typeface="Calibri"/>
                <a:cs typeface="Calibri"/>
              </a:rPr>
              <a:t>Kjennskap til aktuelt område hvor entring skal gjennomføres</a:t>
            </a:r>
          </a:p>
          <a:p>
            <a:pPr lvl="1">
              <a:buFont typeface="Wingdings" panose="05000000000000000000" pitchFamily="2" charset="2"/>
              <a:buChar char="Ø"/>
            </a:pPr>
            <a:r>
              <a:rPr lang="nb-NO" sz="1600" dirty="0">
                <a:latin typeface="Calibri"/>
                <a:ea typeface="Calibri"/>
                <a:cs typeface="Calibri"/>
              </a:rPr>
              <a:t>Kjennskap til aktuelle medier i området</a:t>
            </a:r>
          </a:p>
          <a:p>
            <a:pPr lvl="1">
              <a:buFont typeface="Wingdings" panose="05000000000000000000" pitchFamily="2" charset="2"/>
              <a:buChar char="Ø"/>
            </a:pPr>
            <a:r>
              <a:rPr lang="nb-NO" altLang="nb-NO" sz="1600" dirty="0">
                <a:solidFill>
                  <a:schemeClr val="tx1"/>
                </a:solidFill>
                <a:ea typeface="Calibri" panose="020F0502020204030204" pitchFamily="34" charset="0"/>
              </a:rPr>
              <a:t>Opplæring for å bruke aktuelt verne- og redningsutstyr, for å kunne gjennomføre avtalte sikringstiltak og bruke avtalt kommunikasjonsutstyr.</a:t>
            </a:r>
            <a:endParaRPr lang="nb-NO" sz="1600" dirty="0"/>
          </a:p>
          <a:p>
            <a:pPr marL="0" indent="0">
              <a:buNone/>
            </a:pPr>
            <a:endParaRPr lang="nb-NO" dirty="0"/>
          </a:p>
          <a:p>
            <a:pPr marL="457200" lvl="1" indent="0">
              <a:buNone/>
            </a:pPr>
            <a:endParaRPr lang="nb-NO" sz="1000" dirty="0"/>
          </a:p>
        </p:txBody>
      </p:sp>
      <p:sp>
        <p:nvSpPr>
          <p:cNvPr id="3" name="Title 2"/>
          <p:cNvSpPr>
            <a:spLocks noGrp="1"/>
          </p:cNvSpPr>
          <p:nvPr>
            <p:ph type="title"/>
          </p:nvPr>
        </p:nvSpPr>
        <p:spPr>
          <a:xfrm>
            <a:off x="526048" y="260648"/>
            <a:ext cx="8078400" cy="629976"/>
          </a:xfrm>
        </p:spPr>
        <p:txBody>
          <a:bodyPr/>
          <a:lstStyle/>
          <a:p>
            <a:r>
              <a:rPr lang="nb-NO" dirty="0"/>
              <a:t>1	Krav til Entrevakt</a:t>
            </a:r>
          </a:p>
        </p:txBody>
      </p:sp>
      <p:sp>
        <p:nvSpPr>
          <p:cNvPr id="4" name="Content Placeholder 1"/>
          <p:cNvSpPr txBox="1">
            <a:spLocks/>
          </p:cNvSpPr>
          <p:nvPr/>
        </p:nvSpPr>
        <p:spPr>
          <a:xfrm>
            <a:off x="615178" y="4529103"/>
            <a:ext cx="5623376" cy="3672408"/>
          </a:xfrm>
          <a:prstGeom prst="rect">
            <a:avLst/>
          </a:prstGeom>
        </p:spPr>
        <p:txBody>
          <a:bodyPr vert="horz" lIns="91440" tIns="45720" rIns="91440" bIns="45720" rtlCol="0" anchor="t" anchorCtr="0">
            <a:noAutofit/>
          </a:bodyPr>
          <a:lstStyle>
            <a:lvl1pPr marL="342900" indent="-342900" algn="l" defTabSz="914400" rtl="0" eaLnBrk="1" latinLnBrk="0" hangingPunct="1">
              <a:spcBef>
                <a:spcPct val="0"/>
              </a:spcBef>
              <a:spcAft>
                <a:spcPts val="600"/>
              </a:spcAft>
              <a:buClr>
                <a:schemeClr val="accent6"/>
              </a:buClr>
              <a:buSzPct val="75000"/>
              <a:buFont typeface="Wingdings" pitchFamily="2" charset="2"/>
              <a:buChar char=""/>
              <a:defRPr lang="en-US" sz="2000" kern="1200">
                <a:solidFill>
                  <a:srgbClr val="000000"/>
                </a:solidFill>
                <a:latin typeface="Calibri" panose="020F0502020204030204" pitchFamily="34" charset="0"/>
                <a:ea typeface="+mj-ea"/>
                <a:cs typeface="Calibri" panose="020F0502020204030204" pitchFamily="34" charset="0"/>
              </a:defRPr>
            </a:lvl1pPr>
            <a:lvl2pPr marL="742950" indent="-285750" algn="l" defTabSz="914400" rtl="0" eaLnBrk="1" latinLnBrk="0" hangingPunct="1">
              <a:spcBef>
                <a:spcPct val="0"/>
              </a:spcBef>
              <a:spcAft>
                <a:spcPts val="600"/>
              </a:spcAft>
              <a:buClr>
                <a:schemeClr val="accent6"/>
              </a:buClr>
              <a:buSzPct val="75000"/>
              <a:buFont typeface="Arial" pitchFamily="34" charset="0"/>
              <a:buChar char="–"/>
              <a:defRPr lang="en-US" sz="1800" kern="1200">
                <a:solidFill>
                  <a:srgbClr val="000000"/>
                </a:solidFill>
                <a:latin typeface="Calibri" panose="020F0502020204030204" pitchFamily="34" charset="0"/>
                <a:ea typeface="+mj-ea"/>
                <a:cs typeface="Calibri" panose="020F0502020204030204" pitchFamily="34" charset="0"/>
              </a:defRPr>
            </a:lvl2pPr>
            <a:lvl3pPr marL="1143000" indent="-228600" algn="l" defTabSz="914400" rtl="0" eaLnBrk="1" latinLnBrk="0" hangingPunct="1">
              <a:spcBef>
                <a:spcPct val="0"/>
              </a:spcBef>
              <a:spcAft>
                <a:spcPts val="600"/>
              </a:spcAft>
              <a:buClr>
                <a:schemeClr val="accent6"/>
              </a:buClr>
              <a:buSzPct val="75000"/>
              <a:buFont typeface="Arial" pitchFamily="34" charset="0"/>
              <a:buChar char="•"/>
              <a:defRPr lang="en-US" sz="1800" kern="1200">
                <a:solidFill>
                  <a:srgbClr val="000000"/>
                </a:solidFill>
                <a:latin typeface="Calibri" panose="020F0502020204030204" pitchFamily="34" charset="0"/>
                <a:ea typeface="+mj-ea"/>
                <a:cs typeface="Calibri" panose="020F0502020204030204" pitchFamily="34" charset="0"/>
              </a:defRPr>
            </a:lvl3pPr>
            <a:lvl4pPr marL="1600200" indent="-228600" algn="l" defTabSz="914400" rtl="0" eaLnBrk="1" latinLnBrk="0" hangingPunct="1">
              <a:spcBef>
                <a:spcPct val="0"/>
              </a:spcBef>
              <a:spcAft>
                <a:spcPts val="600"/>
              </a:spcAft>
              <a:buClr>
                <a:schemeClr val="accent6"/>
              </a:buClr>
              <a:buSzPct val="75000"/>
              <a:buFont typeface="Arial" pitchFamily="34" charset="0"/>
              <a:buChar char="–"/>
              <a:defRPr lang="en-US" sz="1800" kern="1200">
                <a:solidFill>
                  <a:srgbClr val="000000"/>
                </a:solidFill>
                <a:latin typeface="Calibri" panose="020F0502020204030204" pitchFamily="34" charset="0"/>
                <a:ea typeface="+mj-ea"/>
                <a:cs typeface="Calibri" panose="020F0502020204030204" pitchFamily="34" charset="0"/>
              </a:defRPr>
            </a:lvl4pPr>
            <a:lvl5pPr marL="2057400" indent="-228600" algn="l" defTabSz="914400" rtl="0" eaLnBrk="1" latinLnBrk="0" hangingPunct="1">
              <a:spcBef>
                <a:spcPct val="0"/>
              </a:spcBef>
              <a:spcAft>
                <a:spcPts val="600"/>
              </a:spcAft>
              <a:buClr>
                <a:schemeClr val="accent6"/>
              </a:buClr>
              <a:buSzPct val="75000"/>
              <a:buFont typeface="Arial" pitchFamily="34" charset="0"/>
              <a:buChar char="•"/>
              <a:defRPr lang="nb-NO" sz="1800" kern="1200">
                <a:solidFill>
                  <a:srgbClr val="000000"/>
                </a:solidFill>
                <a:latin typeface="Calibri" panose="020F0502020204030204" pitchFamily="34" charset="0"/>
                <a:ea typeface="+mj-ea"/>
                <a:cs typeface="Calibri" panose="020F050202020403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0">
              <a:buFont typeface="Arial" pitchFamily="34" charset="0"/>
              <a:buNone/>
            </a:pPr>
            <a:endParaRPr lang="nb-NO" sz="3200" dirty="0"/>
          </a:p>
        </p:txBody>
      </p:sp>
      <p:pic>
        <p:nvPicPr>
          <p:cNvPr id="5" name="Picture 4" descr="A picture containing holding, toy, yellow, woman&#10;&#10;Description automatically generated">
            <a:extLst>
              <a:ext uri="{FF2B5EF4-FFF2-40B4-BE49-F238E27FC236}">
                <a16:creationId xmlns:a16="http://schemas.microsoft.com/office/drawing/2014/main" id="{CA64866B-C5DB-0004-A6E1-49A5435A806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78858" y="3306064"/>
            <a:ext cx="1625590" cy="1938110"/>
          </a:xfrm>
          <a:prstGeom prst="rect">
            <a:avLst/>
          </a:prstGeom>
        </p:spPr>
      </p:pic>
    </p:spTree>
    <p:extLst>
      <p:ext uri="{BB962C8B-B14F-4D97-AF65-F5344CB8AC3E}">
        <p14:creationId xmlns:p14="http://schemas.microsoft.com/office/powerpoint/2010/main" val="1864472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34354" y="1628800"/>
            <a:ext cx="6469894" cy="4752528"/>
          </a:xfrm>
        </p:spPr>
        <p:txBody>
          <a:bodyPr/>
          <a:lstStyle/>
          <a:p>
            <a:r>
              <a:rPr lang="nb-NO" b="1" dirty="0"/>
              <a:t>Entring: </a:t>
            </a:r>
            <a:r>
              <a:rPr lang="nb-NO" sz="1800" dirty="0">
                <a:latin typeface="Arial" panose="020B0604020202020204" pitchFamily="34" charset="0"/>
                <a:cs typeface="Times New Roman" panose="02020603050405020304" pitchFamily="18" charset="0"/>
              </a:rPr>
              <a:t>N</a:t>
            </a:r>
            <a:r>
              <a:rPr lang="nb-N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år en del av kroppen (hvilken som helst kroppsdel) bryter åpningen inn til det lukkede rom/lukkede område (</a:t>
            </a:r>
            <a:r>
              <a:rPr lang="nb-NO" sz="1800" dirty="0" err="1">
                <a:solidFill>
                  <a:srgbClr val="000000"/>
                </a:solidFill>
                <a:effectLst/>
                <a:latin typeface="Arial" panose="020B0604020202020204" pitchFamily="34" charset="0"/>
                <a:ea typeface="Arial" panose="020B0604020202020204" pitchFamily="34" charset="0"/>
                <a:cs typeface="Times New Roman" panose="02020603050405020304" pitchFamily="18" charset="0"/>
              </a:rPr>
              <a:t>confined</a:t>
            </a:r>
            <a:r>
              <a:rPr lang="nb-N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 </a:t>
            </a:r>
            <a:r>
              <a:rPr lang="nb-NO" sz="1800" dirty="0" err="1">
                <a:solidFill>
                  <a:srgbClr val="000000"/>
                </a:solidFill>
                <a:effectLst/>
                <a:latin typeface="Arial" panose="020B0604020202020204" pitchFamily="34" charset="0"/>
                <a:ea typeface="Arial" panose="020B0604020202020204" pitchFamily="34" charset="0"/>
                <a:cs typeface="Times New Roman" panose="02020603050405020304" pitchFamily="18" charset="0"/>
              </a:rPr>
              <a:t>space</a:t>
            </a:r>
            <a:r>
              <a:rPr lang="nb-N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a:t>
            </a:r>
            <a:endParaRPr lang="nb-NO" dirty="0"/>
          </a:p>
          <a:p>
            <a:endParaRPr lang="nb-NO" sz="300" dirty="0"/>
          </a:p>
          <a:p>
            <a:r>
              <a:rPr lang="nb-NO" b="1" dirty="0"/>
              <a:t>Et lukket rom/område (</a:t>
            </a:r>
            <a:r>
              <a:rPr lang="nb-NO" b="1" dirty="0" err="1"/>
              <a:t>confined</a:t>
            </a:r>
            <a:r>
              <a:rPr lang="nb-NO" b="1" dirty="0"/>
              <a:t> </a:t>
            </a:r>
            <a:r>
              <a:rPr lang="nb-NO" b="1" dirty="0" err="1"/>
              <a:t>space</a:t>
            </a:r>
            <a:r>
              <a:rPr lang="nb-NO" b="1" dirty="0"/>
              <a:t>) </a:t>
            </a:r>
            <a:r>
              <a:rPr lang="nb-NO" dirty="0"/>
              <a:t>er definert som et rom/område som:</a:t>
            </a:r>
          </a:p>
          <a:p>
            <a:pPr marR="467995" lvl="1">
              <a:spcBef>
                <a:spcPts val="600"/>
              </a:spcBef>
              <a:buFont typeface="Wingdings" panose="05000000000000000000" pitchFamily="2" charset="2"/>
              <a:buChar char="Ø"/>
            </a:pPr>
            <a:r>
              <a:rPr lang="nb-NO" sz="1600" dirty="0">
                <a:effectLst/>
                <a:latin typeface="Arial" panose="020B0604020202020204" pitchFamily="34" charset="0"/>
                <a:ea typeface="Arial" panose="020B0604020202020204" pitchFamily="34" charset="0"/>
                <a:cs typeface="Times New Roman" panose="02020603050405020304" pitchFamily="18" charset="0"/>
              </a:rPr>
              <a:t>er stort nok til at en person kan entre og utføre tildelt arbeid OG </a:t>
            </a:r>
            <a:endParaRPr lang="nb-NO" sz="1600" dirty="0">
              <a:effectLst/>
              <a:latin typeface="Arial" panose="020B0604020202020204" pitchFamily="34" charset="0"/>
              <a:ea typeface="Times New Roman" panose="02020603050405020304" pitchFamily="18" charset="0"/>
              <a:cs typeface="Times New Roman" panose="02020603050405020304" pitchFamily="18" charset="0"/>
            </a:endParaRPr>
          </a:p>
          <a:p>
            <a:pPr marR="467995" lvl="1">
              <a:spcBef>
                <a:spcPts val="600"/>
              </a:spcBef>
              <a:buFont typeface="Wingdings" panose="05000000000000000000" pitchFamily="2" charset="2"/>
              <a:buChar char="Ø"/>
            </a:pPr>
            <a:r>
              <a:rPr lang="nb-NO" sz="1600" dirty="0">
                <a:effectLst/>
                <a:latin typeface="Arial" panose="020B0604020202020204" pitchFamily="34" charset="0"/>
                <a:ea typeface="Arial" panose="020B0604020202020204" pitchFamily="34" charset="0"/>
                <a:cs typeface="Times New Roman" panose="02020603050405020304" pitchFamily="18" charset="0"/>
              </a:rPr>
              <a:t>har begrensende måter å komme seg inn eller ut på (må bruke hendene eller vri på kroppen for å entre inn i rommet/området) OG</a:t>
            </a:r>
            <a:endParaRPr lang="nb-NO" sz="1600" dirty="0">
              <a:effectLst/>
              <a:latin typeface="Arial" panose="020B0604020202020204" pitchFamily="34" charset="0"/>
              <a:ea typeface="Times New Roman" panose="02020603050405020304" pitchFamily="18" charset="0"/>
              <a:cs typeface="Times New Roman" panose="02020603050405020304" pitchFamily="18" charset="0"/>
            </a:endParaRPr>
          </a:p>
          <a:p>
            <a:pPr marR="467995" lvl="1">
              <a:spcBef>
                <a:spcPts val="600"/>
              </a:spcBef>
              <a:buFont typeface="Wingdings" panose="05000000000000000000" pitchFamily="2" charset="2"/>
              <a:buChar char="Ø"/>
            </a:pPr>
            <a:r>
              <a:rPr lang="nb-NO" sz="1600" dirty="0">
                <a:effectLst/>
                <a:latin typeface="Arial" panose="020B0604020202020204" pitchFamily="34" charset="0"/>
                <a:ea typeface="Arial" panose="020B0604020202020204" pitchFamily="34" charset="0"/>
                <a:cs typeface="Times New Roman" panose="02020603050405020304" pitchFamily="18" charset="0"/>
              </a:rPr>
              <a:t>er ikke laget for kontinuerlig opphold.</a:t>
            </a:r>
            <a:endParaRPr lang="nb-NO" sz="1600" dirty="0">
              <a:effectLst/>
              <a:latin typeface="Arial" panose="020B0604020202020204" pitchFamily="34" charset="0"/>
              <a:ea typeface="Times New Roman" panose="02020603050405020304" pitchFamily="18" charset="0"/>
              <a:cs typeface="Times New Roman" panose="02020603050405020304" pitchFamily="18" charset="0"/>
            </a:endParaRPr>
          </a:p>
          <a:p>
            <a:pPr marL="534988" lvl="1" indent="-173038"/>
            <a:endParaRPr lang="nb-NO" sz="300" dirty="0"/>
          </a:p>
          <a:p>
            <a:pPr marL="400050" marR="467995" lvl="1" indent="0">
              <a:spcBef>
                <a:spcPts val="600"/>
              </a:spcBef>
              <a:buNone/>
            </a:pPr>
            <a:r>
              <a:rPr lang="nb-NO" sz="1400" dirty="0">
                <a:effectLst/>
                <a:latin typeface="Arial" panose="020B0604020202020204" pitchFamily="34" charset="0"/>
                <a:ea typeface="Arial" panose="020B0604020202020204" pitchFamily="34" charset="0"/>
                <a:cs typeface="Arial" panose="020B0604020202020204" pitchFamily="34" charset="0"/>
              </a:rPr>
              <a:t>Eksempel på lukkede rom/lukkede områder: Tanker, beholdere og rør, kummer mm.</a:t>
            </a:r>
            <a:endParaRPr lang="nb-NO"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buNone/>
            </a:pPr>
            <a:br>
              <a:rPr lang="nb-NO" dirty="0"/>
            </a:br>
            <a:endParaRPr lang="nb-NO" dirty="0"/>
          </a:p>
          <a:p>
            <a:endParaRPr lang="nb-NO" dirty="0"/>
          </a:p>
          <a:p>
            <a:endParaRPr lang="nb-NO" dirty="0"/>
          </a:p>
          <a:p>
            <a:endParaRPr lang="nb-NO" dirty="0"/>
          </a:p>
          <a:p>
            <a:endParaRPr lang="nb-NO" dirty="0"/>
          </a:p>
          <a:p>
            <a:endParaRPr lang="nb-NO" dirty="0"/>
          </a:p>
          <a:p>
            <a:endParaRPr lang="nb-NO" dirty="0"/>
          </a:p>
        </p:txBody>
      </p:sp>
      <p:sp>
        <p:nvSpPr>
          <p:cNvPr id="3" name="Title 2"/>
          <p:cNvSpPr>
            <a:spLocks noGrp="1"/>
          </p:cNvSpPr>
          <p:nvPr>
            <p:ph type="title"/>
          </p:nvPr>
        </p:nvSpPr>
        <p:spPr/>
        <p:txBody>
          <a:bodyPr/>
          <a:lstStyle/>
          <a:p>
            <a:r>
              <a:rPr lang="nb-NO"/>
              <a:t>2	Entring</a:t>
            </a:r>
            <a:endParaRPr lang="nb-NO" sz="2000"/>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20272" y="1628801"/>
            <a:ext cx="1662860" cy="18487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3415" y="4333123"/>
            <a:ext cx="2366231" cy="161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9AC4C0F9-9FDC-449A-8044-22D5DCA82486}"/>
              </a:ext>
            </a:extLst>
          </p:cNvPr>
          <p:cNvSpPr txBox="1"/>
          <p:nvPr/>
        </p:nvSpPr>
        <p:spPr>
          <a:xfrm>
            <a:off x="539552" y="1095127"/>
            <a:ext cx="4752528" cy="461665"/>
          </a:xfrm>
          <a:prstGeom prst="rect">
            <a:avLst/>
          </a:prstGeom>
          <a:noFill/>
        </p:spPr>
        <p:txBody>
          <a:bodyPr wrap="square" rtlCol="0">
            <a:spAutoFit/>
          </a:bodyPr>
          <a:lstStyle/>
          <a:p>
            <a:r>
              <a:rPr lang="nb-NO" sz="2400" b="1" dirty="0">
                <a:solidFill>
                  <a:schemeClr val="accent3"/>
                </a:solidFill>
              </a:rPr>
              <a:t>2.1	Definisjoner</a:t>
            </a:r>
          </a:p>
        </p:txBody>
      </p:sp>
    </p:spTree>
    <p:extLst>
      <p:ext uri="{BB962C8B-B14F-4D97-AF65-F5344CB8AC3E}">
        <p14:creationId xmlns:p14="http://schemas.microsoft.com/office/powerpoint/2010/main" val="2125976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84673" y="1556792"/>
            <a:ext cx="7961149" cy="4456670"/>
          </a:xfrm>
        </p:spPr>
        <p:txBody>
          <a:bodyPr/>
          <a:lstStyle/>
          <a:p>
            <a:r>
              <a:rPr lang="nb-NO"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Farlig atmosfære</a:t>
            </a:r>
          </a:p>
          <a:p>
            <a:pPr marL="361950" indent="0">
              <a:buNone/>
            </a:pPr>
            <a:r>
              <a:rPr lang="nb-NO" sz="1600" dirty="0">
                <a:latin typeface="Helvetica"/>
                <a:cs typeface="Times New Roman"/>
              </a:rPr>
              <a:t>Atmosfære i områder hvor det kan ha samlet seg brann-, eksplosjon- eller helse</a:t>
            </a:r>
            <a:r>
              <a:rPr lang="nb-NO" sz="1000" dirty="0">
                <a:latin typeface="Helvetica"/>
                <a:cs typeface="Times New Roman"/>
              </a:rPr>
              <a:t>farlig stoff, eller det kan være mangel på oksygen. </a:t>
            </a:r>
            <a:endParaRPr lang="en-US" sz="1000" dirty="0">
              <a:latin typeface="Helvetica"/>
              <a:cs typeface="Times New Roman"/>
            </a:endParaRPr>
          </a:p>
          <a:p>
            <a:pPr marL="361950" indent="0">
              <a:buNone/>
            </a:pPr>
            <a:r>
              <a:rPr lang="nb-NO" sz="300" dirty="0">
                <a:latin typeface="Helvetica"/>
                <a:cs typeface="Times New Roman"/>
              </a:rPr>
              <a:t> </a:t>
            </a:r>
          </a:p>
          <a:p>
            <a:r>
              <a:rPr lang="nb-NO"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Entring Nivå 1 og 2</a:t>
            </a:r>
            <a:endParaRPr lang="nb-NO" sz="1800" dirty="0">
              <a:effectLst/>
              <a:latin typeface="Arial" panose="020B0604020202020204" pitchFamily="34" charset="0"/>
              <a:ea typeface="Calibri" panose="020F0502020204030204" pitchFamily="34" charset="0"/>
              <a:cs typeface="Times New Roman" panose="02020603050405020304" pitchFamily="18" charset="0"/>
            </a:endParaRPr>
          </a:p>
          <a:p>
            <a:pPr marL="400050" lvl="1" indent="0">
              <a:buNone/>
            </a:pPr>
            <a:endParaRPr lang="nb-NO" sz="1600" dirty="0">
              <a:effectLst/>
              <a:latin typeface="Arial" panose="020B0604020202020204" pitchFamily="34" charset="0"/>
              <a:ea typeface="Calibri" panose="020F0502020204030204" pitchFamily="34" charset="0"/>
              <a:cs typeface="Times New Roman" panose="02020603050405020304" pitchFamily="18" charset="0"/>
            </a:endParaRPr>
          </a:p>
          <a:p>
            <a:pPr marL="0" indent="0">
              <a:buNone/>
            </a:pPr>
            <a:br>
              <a:rPr lang="nb-NO" dirty="0"/>
            </a:br>
            <a:endParaRPr lang="nb-NO" dirty="0"/>
          </a:p>
          <a:p>
            <a:endParaRPr lang="nb-NO" dirty="0"/>
          </a:p>
          <a:p>
            <a:endParaRPr lang="nb-NO" dirty="0"/>
          </a:p>
          <a:p>
            <a:endParaRPr lang="nb-NO" dirty="0"/>
          </a:p>
          <a:p>
            <a:endParaRPr lang="nb-NO" dirty="0"/>
          </a:p>
          <a:p>
            <a:endParaRPr lang="nb-NO" dirty="0"/>
          </a:p>
          <a:p>
            <a:endParaRPr lang="nb-NO" dirty="0"/>
          </a:p>
        </p:txBody>
      </p:sp>
      <p:sp>
        <p:nvSpPr>
          <p:cNvPr id="3" name="Title 2"/>
          <p:cNvSpPr>
            <a:spLocks noGrp="1"/>
          </p:cNvSpPr>
          <p:nvPr>
            <p:ph type="title"/>
          </p:nvPr>
        </p:nvSpPr>
        <p:spPr/>
        <p:txBody>
          <a:bodyPr/>
          <a:lstStyle/>
          <a:p>
            <a:r>
              <a:rPr lang="nb-NO" dirty="0"/>
              <a:t>2	Entring</a:t>
            </a:r>
            <a:endParaRPr lang="nb-NO" sz="2000" dirty="0"/>
          </a:p>
        </p:txBody>
      </p:sp>
      <p:sp>
        <p:nvSpPr>
          <p:cNvPr id="6" name="TextBox 5">
            <a:extLst>
              <a:ext uri="{FF2B5EF4-FFF2-40B4-BE49-F238E27FC236}">
                <a16:creationId xmlns:a16="http://schemas.microsoft.com/office/drawing/2014/main" id="{9AC4C0F9-9FDC-449A-8044-22D5DCA82486}"/>
              </a:ext>
            </a:extLst>
          </p:cNvPr>
          <p:cNvSpPr txBox="1"/>
          <p:nvPr/>
        </p:nvSpPr>
        <p:spPr>
          <a:xfrm>
            <a:off x="539552" y="1095127"/>
            <a:ext cx="4752528" cy="461665"/>
          </a:xfrm>
          <a:prstGeom prst="rect">
            <a:avLst/>
          </a:prstGeom>
          <a:noFill/>
        </p:spPr>
        <p:txBody>
          <a:bodyPr wrap="square" lIns="91440" tIns="45720" rIns="91440" bIns="45720" rtlCol="0" anchor="t">
            <a:spAutoFit/>
          </a:bodyPr>
          <a:lstStyle/>
          <a:p>
            <a:r>
              <a:rPr lang="nb-NO" sz="2400" b="1" dirty="0">
                <a:solidFill>
                  <a:schemeClr val="accent3"/>
                </a:solidFill>
              </a:rPr>
              <a:t>2.1	Definisjoner</a:t>
            </a:r>
            <a:endParaRPr lang="nb-NO" sz="2400" b="1" dirty="0">
              <a:solidFill>
                <a:schemeClr val="accent3"/>
              </a:solidFill>
              <a:cs typeface="Arial"/>
            </a:endParaRPr>
          </a:p>
        </p:txBody>
      </p:sp>
      <p:pic>
        <p:nvPicPr>
          <p:cNvPr id="5" name="Picture 4">
            <a:extLst>
              <a:ext uri="{FF2B5EF4-FFF2-40B4-BE49-F238E27FC236}">
                <a16:creationId xmlns:a16="http://schemas.microsoft.com/office/drawing/2014/main" id="{07C4735F-0C7B-2051-6C81-C74436E2CD32}"/>
              </a:ext>
            </a:extLst>
          </p:cNvPr>
          <p:cNvPicPr>
            <a:picLocks noChangeAspect="1"/>
          </p:cNvPicPr>
          <p:nvPr/>
        </p:nvPicPr>
        <p:blipFill>
          <a:blip r:embed="rId2"/>
          <a:stretch>
            <a:fillRect/>
          </a:stretch>
        </p:blipFill>
        <p:spPr>
          <a:xfrm>
            <a:off x="1047806" y="2957384"/>
            <a:ext cx="6939213" cy="3056078"/>
          </a:xfrm>
          <a:prstGeom prst="rect">
            <a:avLst/>
          </a:prstGeom>
        </p:spPr>
      </p:pic>
    </p:spTree>
    <p:extLst>
      <p:ext uri="{BB962C8B-B14F-4D97-AF65-F5344CB8AC3E}">
        <p14:creationId xmlns:p14="http://schemas.microsoft.com/office/powerpoint/2010/main" val="20945934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2800" y="1412776"/>
            <a:ext cx="6991528" cy="4786345"/>
          </a:xfrm>
        </p:spPr>
        <p:txBody>
          <a:bodyPr/>
          <a:lstStyle/>
          <a:p>
            <a:r>
              <a:rPr lang="nb-NO" sz="1900" dirty="0"/>
              <a:t>Spesiell signatur fra </a:t>
            </a:r>
            <a:r>
              <a:rPr lang="nb-NO" sz="1900" dirty="0">
                <a:solidFill>
                  <a:schemeClr val="tx1"/>
                </a:solidFill>
              </a:rPr>
              <a:t>driftss</a:t>
            </a:r>
            <a:r>
              <a:rPr lang="nb-NO" sz="1900" dirty="0"/>
              <a:t>jef er påkrevd </a:t>
            </a:r>
          </a:p>
          <a:p>
            <a:r>
              <a:rPr lang="nb-NO" sz="1900" dirty="0"/>
              <a:t>Klargjøring fra drift dokumenteres</a:t>
            </a:r>
          </a:p>
          <a:p>
            <a:pPr lvl="1"/>
            <a:r>
              <a:rPr lang="nb-NO" sz="1600" dirty="0"/>
              <a:t>Utstyr tømt og rengjort for farlige stoffer</a:t>
            </a:r>
          </a:p>
          <a:p>
            <a:pPr lvl="1"/>
            <a:r>
              <a:rPr lang="nb-NO" sz="1600" dirty="0"/>
              <a:t>Isolasjonspunkter er frakoblet eller blindet. </a:t>
            </a:r>
          </a:p>
          <a:p>
            <a:pPr marL="457200" lvl="1" indent="0">
              <a:buNone/>
            </a:pPr>
            <a:r>
              <a:rPr lang="nb-NO" sz="1600" dirty="0"/>
              <a:t>Dette er dokumentert i isolasjonssertifikatet</a:t>
            </a:r>
          </a:p>
          <a:p>
            <a:r>
              <a:rPr lang="nb-NO" sz="1900" dirty="0"/>
              <a:t>Relevante gassmålinger foretas og dokumenteres på AT (før entring/ved fornying/fortløpende) (Gjelder Nivå 2)</a:t>
            </a:r>
          </a:p>
          <a:p>
            <a:r>
              <a:rPr lang="nb-NO" sz="1900" dirty="0"/>
              <a:t>Anvisning ved førstegangsentring (før entremøte).</a:t>
            </a:r>
          </a:p>
          <a:p>
            <a:r>
              <a:rPr lang="nb-NO" sz="1900" dirty="0">
                <a:latin typeface="Calibri"/>
                <a:cs typeface="Calibri"/>
              </a:rPr>
              <a:t>SJA </a:t>
            </a:r>
            <a:r>
              <a:rPr lang="nb-NO" sz="1900" dirty="0">
                <a:solidFill>
                  <a:schemeClr val="tx1"/>
                </a:solidFill>
                <a:latin typeface="Calibri"/>
                <a:cs typeface="Calibri"/>
              </a:rPr>
              <a:t>skal gjennomføres  </a:t>
            </a:r>
          </a:p>
          <a:p>
            <a:r>
              <a:rPr lang="nb-NO" sz="1900" dirty="0">
                <a:latin typeface="Calibri"/>
                <a:cs typeface="Calibri"/>
              </a:rPr>
              <a:t>Entremøte</a:t>
            </a:r>
          </a:p>
          <a:p>
            <a:r>
              <a:rPr lang="nb-NO" sz="1900" dirty="0"/>
              <a:t>Redningsplan skal utarbeides.</a:t>
            </a:r>
          </a:p>
          <a:p>
            <a:endParaRPr lang="nb-NO" sz="1800" dirty="0"/>
          </a:p>
          <a:p>
            <a:endParaRPr lang="nb-NO" sz="1600" dirty="0"/>
          </a:p>
        </p:txBody>
      </p:sp>
      <p:sp>
        <p:nvSpPr>
          <p:cNvPr id="3" name="Title 2"/>
          <p:cNvSpPr>
            <a:spLocks noGrp="1"/>
          </p:cNvSpPr>
          <p:nvPr>
            <p:ph type="title"/>
          </p:nvPr>
        </p:nvSpPr>
        <p:spPr>
          <a:xfrm>
            <a:off x="526048" y="332656"/>
            <a:ext cx="8078400" cy="720080"/>
          </a:xfrm>
        </p:spPr>
        <p:txBody>
          <a:bodyPr/>
          <a:lstStyle/>
          <a:p>
            <a:br>
              <a:rPr lang="nb-NO">
                <a:highlight>
                  <a:srgbClr val="FFFF00"/>
                </a:highlight>
              </a:rPr>
            </a:br>
            <a:br>
              <a:rPr lang="nb-NO">
                <a:highlight>
                  <a:srgbClr val="FFFF00"/>
                </a:highlight>
              </a:rPr>
            </a:br>
            <a:br>
              <a:rPr lang="nb-NO">
                <a:highlight>
                  <a:srgbClr val="FFFF00"/>
                </a:highlight>
              </a:rPr>
            </a:br>
            <a:br>
              <a:rPr lang="nb-NO">
                <a:highlight>
                  <a:srgbClr val="FFFF00"/>
                </a:highlight>
              </a:rPr>
            </a:br>
            <a:br>
              <a:rPr lang="nb-NO">
                <a:highlight>
                  <a:srgbClr val="FFFF00"/>
                </a:highlight>
              </a:rPr>
            </a:br>
            <a:br>
              <a:rPr lang="nb-NO">
                <a:highlight>
                  <a:srgbClr val="FFFF00"/>
                </a:highlight>
              </a:rPr>
            </a:br>
            <a:br>
              <a:rPr lang="nb-NO">
                <a:highlight>
                  <a:srgbClr val="FFFF00"/>
                </a:highlight>
              </a:rPr>
            </a:br>
            <a:br>
              <a:rPr lang="nb-NO">
                <a:highlight>
                  <a:srgbClr val="FFFF00"/>
                </a:highlight>
              </a:rPr>
            </a:br>
            <a:br>
              <a:rPr lang="nb-NO"/>
            </a:br>
            <a:r>
              <a:rPr lang="nb-NO"/>
              <a:t>2	Entring</a:t>
            </a:r>
            <a:endParaRPr lang="nb-NO" sz="2000"/>
          </a:p>
        </p:txBody>
      </p:sp>
      <p:sp>
        <p:nvSpPr>
          <p:cNvPr id="4" name="TextBox 3">
            <a:extLst>
              <a:ext uri="{FF2B5EF4-FFF2-40B4-BE49-F238E27FC236}">
                <a16:creationId xmlns:a16="http://schemas.microsoft.com/office/drawing/2014/main" id="{3229DF93-FF28-4AA8-BABE-1DE442D65B9F}"/>
              </a:ext>
            </a:extLst>
          </p:cNvPr>
          <p:cNvSpPr txBox="1"/>
          <p:nvPr/>
        </p:nvSpPr>
        <p:spPr>
          <a:xfrm>
            <a:off x="636274" y="5214858"/>
            <a:ext cx="7272808" cy="1015663"/>
          </a:xfrm>
          <a:prstGeom prst="rect">
            <a:avLst/>
          </a:prstGeom>
          <a:solidFill>
            <a:schemeClr val="accent6"/>
          </a:solidFill>
          <a:scene3d>
            <a:camera prst="orthographicFront"/>
            <a:lightRig rig="threePt" dir="t"/>
          </a:scene3d>
          <a:sp3d>
            <a:bevelT/>
          </a:sp3d>
        </p:spPr>
        <p:txBody>
          <a:bodyPr wrap="square" rtlCol="0">
            <a:spAutoFit/>
          </a:bodyPr>
          <a:lstStyle/>
          <a:p>
            <a:r>
              <a:rPr lang="nb-NO" sz="1600" dirty="0"/>
              <a:t>Kravene for entring skal sikre at personell ikke utsettes for farer som:</a:t>
            </a:r>
          </a:p>
          <a:p>
            <a:pPr marL="742950" lvl="1" indent="-285750">
              <a:buFont typeface="Arial" panose="020B0604020202020204" pitchFamily="34" charset="0"/>
              <a:buChar char="•"/>
            </a:pPr>
            <a:r>
              <a:rPr lang="nb-NO" sz="1400" dirty="0"/>
              <a:t>Giftige, helsefarlige, etsende  stoffer</a:t>
            </a:r>
          </a:p>
          <a:p>
            <a:pPr marL="742950" lvl="1" indent="-285750">
              <a:buFont typeface="Arial" panose="020B0604020202020204" pitchFamily="34" charset="0"/>
              <a:buChar char="•"/>
            </a:pPr>
            <a:r>
              <a:rPr lang="nb-NO" sz="1400" dirty="0"/>
              <a:t>Mangel på oksygen</a:t>
            </a:r>
          </a:p>
          <a:p>
            <a:pPr marL="742950" lvl="1" indent="-285750">
              <a:buFont typeface="Arial" panose="020B0604020202020204" pitchFamily="34" charset="0"/>
              <a:buChar char="•"/>
            </a:pPr>
            <a:r>
              <a:rPr lang="nb-NO" sz="1400" dirty="0"/>
              <a:t>Bevegelige deler</a:t>
            </a:r>
            <a:endParaRPr lang="nb-NO" dirty="0"/>
          </a:p>
        </p:txBody>
      </p:sp>
      <p:pic>
        <p:nvPicPr>
          <p:cNvPr id="6" name="Picture 5" descr="A picture containing white, indoor, sitting&#10;&#10;Description generated with high confidence">
            <a:extLst>
              <a:ext uri="{FF2B5EF4-FFF2-40B4-BE49-F238E27FC236}">
                <a16:creationId xmlns:a16="http://schemas.microsoft.com/office/drawing/2014/main" id="{49D929C4-8D1B-418B-9FBE-F063E1868D7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04248" y="692696"/>
            <a:ext cx="1710190" cy="2736304"/>
          </a:xfrm>
          <a:prstGeom prst="rect">
            <a:avLst/>
          </a:prstGeom>
        </p:spPr>
      </p:pic>
      <p:sp>
        <p:nvSpPr>
          <p:cNvPr id="5" name="TextBox 4">
            <a:extLst>
              <a:ext uri="{FF2B5EF4-FFF2-40B4-BE49-F238E27FC236}">
                <a16:creationId xmlns:a16="http://schemas.microsoft.com/office/drawing/2014/main" id="{95CFC149-167A-4AF9-AC23-86082C06F66E}"/>
              </a:ext>
            </a:extLst>
          </p:cNvPr>
          <p:cNvSpPr txBox="1"/>
          <p:nvPr/>
        </p:nvSpPr>
        <p:spPr>
          <a:xfrm>
            <a:off x="526048" y="980728"/>
            <a:ext cx="5486112" cy="461665"/>
          </a:xfrm>
          <a:prstGeom prst="rect">
            <a:avLst/>
          </a:prstGeom>
          <a:noFill/>
        </p:spPr>
        <p:txBody>
          <a:bodyPr wrap="square" lIns="91440" tIns="45720" rIns="91440" bIns="45720" rtlCol="0" anchor="t">
            <a:spAutoFit/>
          </a:bodyPr>
          <a:lstStyle/>
          <a:p>
            <a:r>
              <a:rPr lang="nb-NO" sz="2400" b="1" dirty="0">
                <a:solidFill>
                  <a:schemeClr val="accent3"/>
                </a:solidFill>
              </a:rPr>
              <a:t>2.2	Krav ved entring </a:t>
            </a:r>
          </a:p>
        </p:txBody>
      </p:sp>
    </p:spTree>
    <p:extLst>
      <p:ext uri="{BB962C8B-B14F-4D97-AF65-F5344CB8AC3E}">
        <p14:creationId xmlns:p14="http://schemas.microsoft.com/office/powerpoint/2010/main" val="23879688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2800" y="1988840"/>
            <a:ext cx="8085152" cy="1923695"/>
          </a:xfrm>
        </p:spPr>
        <p:txBody>
          <a:bodyPr/>
          <a:lstStyle/>
          <a:p>
            <a:r>
              <a:rPr lang="nb-NO" dirty="0"/>
              <a:t>Det skal vurderes om driftssjef/</a:t>
            </a:r>
            <a:r>
              <a:rPr lang="nb-NO" dirty="0" err="1"/>
              <a:t>driftsvakt</a:t>
            </a:r>
            <a:r>
              <a:rPr lang="nb-NO" dirty="0"/>
              <a:t> (utenom dagtid) skal delta på entremøte</a:t>
            </a:r>
          </a:p>
          <a:p>
            <a:endParaRPr lang="nb-NO" sz="1100" dirty="0"/>
          </a:p>
          <a:p>
            <a:r>
              <a:rPr lang="nb-NO" dirty="0">
                <a:latin typeface="Calibri"/>
                <a:ea typeface="Calibri"/>
                <a:cs typeface="Calibri"/>
              </a:rPr>
              <a:t>Entrevakten skal kunne bruke avtalt kommunikasjonsutstyr og verne- redningsutstyr, samt ha skriftlig oversikt (navneliste) over hvem som befinner seg på innsiden.</a:t>
            </a:r>
          </a:p>
          <a:p>
            <a:endParaRPr lang="nb-NO" sz="1100" dirty="0">
              <a:highlight>
                <a:srgbClr val="FFFF00"/>
              </a:highlight>
            </a:endParaRPr>
          </a:p>
          <a:p>
            <a:endParaRPr lang="nb-NO" sz="1800" dirty="0">
              <a:highlight>
                <a:srgbClr val="FFFF00"/>
              </a:highlight>
            </a:endParaRPr>
          </a:p>
          <a:p>
            <a:pPr lvl="1"/>
            <a:endParaRPr lang="nb-NO" dirty="0"/>
          </a:p>
        </p:txBody>
      </p:sp>
      <p:sp>
        <p:nvSpPr>
          <p:cNvPr id="3" name="Title 2"/>
          <p:cNvSpPr>
            <a:spLocks noGrp="1"/>
          </p:cNvSpPr>
          <p:nvPr>
            <p:ph type="title"/>
          </p:nvPr>
        </p:nvSpPr>
        <p:spPr>
          <a:xfrm>
            <a:off x="526048" y="494024"/>
            <a:ext cx="8078400" cy="774736"/>
          </a:xfrm>
        </p:spPr>
        <p:txBody>
          <a:bodyPr/>
          <a:lstStyle/>
          <a:p>
            <a:r>
              <a:rPr lang="nb-NO"/>
              <a:t>2	Entring</a:t>
            </a:r>
            <a:endParaRPr lang="nb-NO" sz="2000"/>
          </a:p>
        </p:txBody>
      </p:sp>
      <p:pic>
        <p:nvPicPr>
          <p:cNvPr id="119" name="Picture 118">
            <a:extLst>
              <a:ext uri="{FF2B5EF4-FFF2-40B4-BE49-F238E27FC236}">
                <a16:creationId xmlns:a16="http://schemas.microsoft.com/office/drawing/2014/main" id="{2D789C78-CC57-4F40-84DD-C05B1A9415D0}"/>
              </a:ext>
            </a:extLst>
          </p:cNvPr>
          <p:cNvPicPr/>
          <p:nvPr/>
        </p:nvPicPr>
        <p:blipFill>
          <a:blip r:embed="rId2"/>
          <a:stretch>
            <a:fillRect/>
          </a:stretch>
        </p:blipFill>
        <p:spPr>
          <a:xfrm>
            <a:off x="6444208" y="4169601"/>
            <a:ext cx="2134607" cy="1923695"/>
          </a:xfrm>
          <a:prstGeom prst="rect">
            <a:avLst/>
          </a:prstGeom>
        </p:spPr>
      </p:pic>
      <p:sp>
        <p:nvSpPr>
          <p:cNvPr id="5" name="TextBox 4">
            <a:extLst>
              <a:ext uri="{FF2B5EF4-FFF2-40B4-BE49-F238E27FC236}">
                <a16:creationId xmlns:a16="http://schemas.microsoft.com/office/drawing/2014/main" id="{AA86CC2B-6A17-4E40-8C01-2F51D1205E9E}"/>
              </a:ext>
            </a:extLst>
          </p:cNvPr>
          <p:cNvSpPr txBox="1"/>
          <p:nvPr/>
        </p:nvSpPr>
        <p:spPr>
          <a:xfrm>
            <a:off x="526048" y="1311151"/>
            <a:ext cx="5702136" cy="461665"/>
          </a:xfrm>
          <a:prstGeom prst="rect">
            <a:avLst/>
          </a:prstGeom>
          <a:noFill/>
        </p:spPr>
        <p:txBody>
          <a:bodyPr wrap="square" rtlCol="0">
            <a:spAutoFit/>
          </a:bodyPr>
          <a:lstStyle/>
          <a:p>
            <a:r>
              <a:rPr lang="nb-NO" sz="2400" b="1">
                <a:solidFill>
                  <a:schemeClr val="accent3"/>
                </a:solidFill>
              </a:rPr>
              <a:t>2.2	Krav ved entring forts.</a:t>
            </a:r>
          </a:p>
        </p:txBody>
      </p:sp>
      <p:sp>
        <p:nvSpPr>
          <p:cNvPr id="4" name="TextBox 3">
            <a:extLst>
              <a:ext uri="{FF2B5EF4-FFF2-40B4-BE49-F238E27FC236}">
                <a16:creationId xmlns:a16="http://schemas.microsoft.com/office/drawing/2014/main" id="{7A0E6D41-225B-4003-B97E-2B6B04D821FD}"/>
              </a:ext>
            </a:extLst>
          </p:cNvPr>
          <p:cNvSpPr txBox="1"/>
          <p:nvPr/>
        </p:nvSpPr>
        <p:spPr>
          <a:xfrm>
            <a:off x="539552" y="4077072"/>
            <a:ext cx="5400600" cy="2092881"/>
          </a:xfrm>
          <a:prstGeom prst="rect">
            <a:avLst/>
          </a:prstGeom>
        </p:spPr>
        <p:txBody>
          <a:bodyPr vert="horz" lIns="91440" tIns="45720" rIns="91440" bIns="45720" rtlCol="0" anchor="t" anchorCtr="0">
            <a:noAutofit/>
          </a:bodyPr>
          <a:lstStyle>
            <a:lvl1pPr marL="342900" indent="-342900">
              <a:spcBef>
                <a:spcPct val="0"/>
              </a:spcBef>
              <a:spcAft>
                <a:spcPts val="600"/>
              </a:spcAft>
              <a:buClr>
                <a:schemeClr val="accent6"/>
              </a:buClr>
              <a:buSzPct val="75000"/>
              <a:buFont typeface="Wingdings" pitchFamily="2" charset="2"/>
              <a:buChar char=""/>
              <a:defRPr lang="en-US" sz="2000">
                <a:solidFill>
                  <a:srgbClr val="000000"/>
                </a:solidFill>
                <a:latin typeface="Calibri" panose="020F0502020204030204" pitchFamily="34" charset="0"/>
                <a:ea typeface="+mj-ea"/>
                <a:cs typeface="Calibri" panose="020F0502020204030204" pitchFamily="34" charset="0"/>
              </a:defRPr>
            </a:lvl1pPr>
            <a:lvl2pPr marL="742950" lvl="1" indent="-285750">
              <a:spcBef>
                <a:spcPct val="0"/>
              </a:spcBef>
              <a:spcAft>
                <a:spcPts val="600"/>
              </a:spcAft>
              <a:buClr>
                <a:schemeClr val="accent6"/>
              </a:buClr>
              <a:buSzPct val="75000"/>
              <a:buFont typeface="Arial" pitchFamily="34" charset="0"/>
              <a:buChar char="–"/>
              <a:defRPr lang="en-US">
                <a:solidFill>
                  <a:srgbClr val="000000"/>
                </a:solidFill>
                <a:latin typeface="Calibri" panose="020F0502020204030204" pitchFamily="34" charset="0"/>
                <a:ea typeface="+mj-ea"/>
                <a:cs typeface="Calibri" panose="020F0502020204030204" pitchFamily="34" charset="0"/>
              </a:defRPr>
            </a:lvl2pPr>
            <a:lvl3pPr marL="1143000" indent="-228600">
              <a:spcBef>
                <a:spcPct val="0"/>
              </a:spcBef>
              <a:spcAft>
                <a:spcPts val="600"/>
              </a:spcAft>
              <a:buClr>
                <a:schemeClr val="accent6"/>
              </a:buClr>
              <a:buSzPct val="75000"/>
              <a:buFont typeface="Arial" pitchFamily="34" charset="0"/>
              <a:buChar char="•"/>
              <a:defRPr lang="en-US">
                <a:solidFill>
                  <a:srgbClr val="000000"/>
                </a:solidFill>
                <a:latin typeface="Calibri" panose="020F0502020204030204" pitchFamily="34" charset="0"/>
                <a:ea typeface="+mj-ea"/>
                <a:cs typeface="Calibri" panose="020F0502020204030204" pitchFamily="34" charset="0"/>
              </a:defRPr>
            </a:lvl3pPr>
            <a:lvl4pPr marL="1600200" indent="-228600">
              <a:spcBef>
                <a:spcPct val="0"/>
              </a:spcBef>
              <a:spcAft>
                <a:spcPts val="600"/>
              </a:spcAft>
              <a:buClr>
                <a:schemeClr val="accent6"/>
              </a:buClr>
              <a:buSzPct val="75000"/>
              <a:buFont typeface="Arial" pitchFamily="34" charset="0"/>
              <a:buChar char="–"/>
              <a:defRPr lang="en-US">
                <a:solidFill>
                  <a:srgbClr val="000000"/>
                </a:solidFill>
                <a:latin typeface="Calibri" panose="020F0502020204030204" pitchFamily="34" charset="0"/>
                <a:ea typeface="+mj-ea"/>
                <a:cs typeface="Calibri" panose="020F0502020204030204" pitchFamily="34" charset="0"/>
              </a:defRPr>
            </a:lvl4pPr>
            <a:lvl5pPr marL="2057400" indent="-228600">
              <a:spcBef>
                <a:spcPct val="0"/>
              </a:spcBef>
              <a:spcAft>
                <a:spcPts val="600"/>
              </a:spcAft>
              <a:buClr>
                <a:schemeClr val="accent6"/>
              </a:buClr>
              <a:buSzPct val="75000"/>
              <a:buFont typeface="Arial" pitchFamily="34" charset="0"/>
              <a:buChar char="•"/>
              <a:defRPr lang="nb-NO">
                <a:solidFill>
                  <a:srgbClr val="000000"/>
                </a:solidFill>
                <a:latin typeface="Calibri" panose="020F0502020204030204" pitchFamily="34" charset="0"/>
                <a:ea typeface="+mj-ea"/>
                <a:cs typeface="Calibri" panose="020F0502020204030204"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nb-NO" altLang="nb-NO"/>
              <a:t>Entrevakten skal ha på seg en gul synlighetsvest merket med «entrevakt».</a:t>
            </a:r>
          </a:p>
          <a:p>
            <a:endParaRPr lang="nb-NO" sz="1100"/>
          </a:p>
          <a:p>
            <a:r>
              <a:rPr lang="nb-NO"/>
              <a:t>Åpne innganger til lukkede rom/lukkede områder skal sperres med nett og merkes når de ikke er i bruk.</a:t>
            </a:r>
          </a:p>
        </p:txBody>
      </p:sp>
    </p:spTree>
    <p:extLst>
      <p:ext uri="{BB962C8B-B14F-4D97-AF65-F5344CB8AC3E}">
        <p14:creationId xmlns:p14="http://schemas.microsoft.com/office/powerpoint/2010/main" val="30452045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AF0EEB-3276-4583-AF1F-173AB41CDB01}"/>
              </a:ext>
            </a:extLst>
          </p:cNvPr>
          <p:cNvSpPr>
            <a:spLocks noGrp="1"/>
          </p:cNvSpPr>
          <p:nvPr>
            <p:ph type="title"/>
          </p:nvPr>
        </p:nvSpPr>
        <p:spPr>
          <a:xfrm>
            <a:off x="526048" y="260648"/>
            <a:ext cx="8078400" cy="720080"/>
          </a:xfrm>
        </p:spPr>
        <p:txBody>
          <a:bodyPr/>
          <a:lstStyle/>
          <a:p>
            <a:r>
              <a:rPr lang="nb-NO"/>
              <a:t>2	Entring</a:t>
            </a:r>
          </a:p>
        </p:txBody>
      </p:sp>
      <p:pic>
        <p:nvPicPr>
          <p:cNvPr id="4" name="Picture 3" descr="A picture containing indoor, table, sitting, small&#10;&#10;Description generated with high confidence">
            <a:extLst>
              <a:ext uri="{FF2B5EF4-FFF2-40B4-BE49-F238E27FC236}">
                <a16:creationId xmlns:a16="http://schemas.microsoft.com/office/drawing/2014/main" id="{759AA300-958D-4DED-B324-E3E414CEA1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56172" y="419062"/>
            <a:ext cx="2160337" cy="1512131"/>
          </a:xfrm>
          <a:prstGeom prst="rect">
            <a:avLst/>
          </a:prstGeom>
        </p:spPr>
      </p:pic>
      <p:sp>
        <p:nvSpPr>
          <p:cNvPr id="5" name="Rectangle 2">
            <a:extLst>
              <a:ext uri="{FF2B5EF4-FFF2-40B4-BE49-F238E27FC236}">
                <a16:creationId xmlns:a16="http://schemas.microsoft.com/office/drawing/2014/main" id="{373A4C90-1A46-4380-879B-B7C0D8C60277}"/>
              </a:ext>
            </a:extLst>
          </p:cNvPr>
          <p:cNvSpPr>
            <a:spLocks noGrp="1" noChangeArrowheads="1"/>
          </p:cNvSpPr>
          <p:nvPr>
            <p:ph idx="1"/>
          </p:nvPr>
        </p:nvSpPr>
        <p:spPr bwMode="auto">
          <a:xfrm>
            <a:off x="526048" y="1386515"/>
            <a:ext cx="8294424"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171450" marR="0" lvl="1" indent="-171450" algn="l" defTabSz="914400" rtl="0" eaLnBrk="0" fontAlgn="base" latinLnBrk="0" hangingPunct="0">
              <a:lnSpc>
                <a:spcPct val="100000"/>
              </a:lnSpc>
              <a:spcBef>
                <a:spcPct val="0"/>
              </a:spcBef>
              <a:spcAft>
                <a:spcPct val="0"/>
              </a:spcAft>
              <a:buSzTx/>
              <a:buFont typeface="Arial" panose="020B0604020202020204" pitchFamily="34" charset="0"/>
              <a:buChar char="•"/>
              <a:tabLst/>
            </a:pPr>
            <a:r>
              <a:rPr kumimoji="0" lang="nb-NO" altLang="nb-NO"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Drift er ansvarlig for gjennomføring av og dokumentasjon fra møtet. </a:t>
            </a:r>
          </a:p>
          <a:p>
            <a:pPr marL="0" marR="0" lvl="1" indent="180975" algn="l" defTabSz="914400" rtl="0" eaLnBrk="0" fontAlgn="base" latinLnBrk="0" hangingPunct="0">
              <a:lnSpc>
                <a:spcPct val="100000"/>
              </a:lnSpc>
              <a:spcBef>
                <a:spcPct val="0"/>
              </a:spcBef>
              <a:spcAft>
                <a:spcPct val="0"/>
              </a:spcAft>
              <a:buSzTx/>
              <a:buNone/>
              <a:tabLst>
                <a:tab pos="180975" algn="l"/>
              </a:tabLst>
            </a:pPr>
            <a:r>
              <a:rPr kumimoji="0" lang="nb-NO" altLang="nb-NO"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Alle deltakere skal signere.</a:t>
            </a:r>
            <a:endParaRPr kumimoji="0" lang="nb-NO" altLang="nb-NO" b="0" i="0" u="none" strike="noStrike" cap="none" normalizeH="0" baseline="0" dirty="0">
              <a:ln>
                <a:noFill/>
              </a:ln>
              <a:solidFill>
                <a:schemeClr val="tx1"/>
              </a:solidFill>
              <a:effectLst/>
            </a:endParaRPr>
          </a:p>
          <a:p>
            <a:pPr marL="171450" marR="0" lvl="1" indent="-171450" algn="l" defTabSz="914400" rtl="0" eaLnBrk="0" fontAlgn="base" latinLnBrk="0" hangingPunct="0">
              <a:lnSpc>
                <a:spcPct val="100000"/>
              </a:lnSpc>
              <a:spcBef>
                <a:spcPct val="0"/>
              </a:spcBef>
              <a:spcAft>
                <a:spcPct val="0"/>
              </a:spcAft>
              <a:buSzTx/>
              <a:buFont typeface="Arial" panose="020B0604020202020204" pitchFamily="34" charset="0"/>
              <a:buChar char="•"/>
              <a:tabLst/>
            </a:pPr>
            <a:r>
              <a:rPr kumimoji="0" lang="nb-NO" altLang="nb-NO"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Entrevakt(ene) og verneombud skal alltid delta, sammen med drift og utførende personell.</a:t>
            </a:r>
          </a:p>
          <a:p>
            <a:pPr marL="171450" marR="0" lvl="1" indent="-171450" algn="l" defTabSz="914400" rtl="0" eaLnBrk="0" fontAlgn="base" latinLnBrk="0" hangingPunct="0">
              <a:lnSpc>
                <a:spcPct val="100000"/>
              </a:lnSpc>
              <a:spcBef>
                <a:spcPct val="0"/>
              </a:spcBef>
              <a:spcAft>
                <a:spcPct val="0"/>
              </a:spcAft>
              <a:buSzTx/>
              <a:buFont typeface="Arial" panose="020B0604020202020204" pitchFamily="34" charset="0"/>
              <a:buChar char="•"/>
              <a:tabLst/>
            </a:pPr>
            <a:r>
              <a:rPr kumimoji="0" lang="nb-NO" altLang="nb-NO"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Følgende vurderes:</a:t>
            </a:r>
            <a:endParaRPr kumimoji="0" lang="nb-NO" altLang="nb-NO" b="0" i="0" u="none" strike="noStrike" cap="none" normalizeH="0" baseline="0" dirty="0">
              <a:ln>
                <a:noFill/>
              </a:ln>
              <a:solidFill>
                <a:schemeClr val="tx1"/>
              </a:solidFill>
              <a:effectLst/>
            </a:endParaRPr>
          </a:p>
          <a:p>
            <a:pPr marL="628650" lvl="3" indent="-171450">
              <a:buSzTx/>
            </a:pPr>
            <a:r>
              <a:rPr kumimoji="0" lang="nb-NO" altLang="nb-NO"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Behov for en ekstra person tilstede og om denne skal ha samme verneutstyr som de som entrer</a:t>
            </a:r>
            <a:endParaRPr kumimoji="0" lang="nb-NO" altLang="nb-NO" b="0" i="0" u="none" strike="noStrike" cap="none" normalizeH="0" baseline="0" dirty="0">
              <a:ln>
                <a:noFill/>
              </a:ln>
              <a:solidFill>
                <a:schemeClr val="tx1"/>
              </a:solidFill>
              <a:effectLst/>
            </a:endParaRPr>
          </a:p>
          <a:p>
            <a:pPr marL="628650" lvl="3" indent="-171450">
              <a:buSzTx/>
            </a:pPr>
            <a:r>
              <a:rPr kumimoji="0" lang="nb-NO" altLang="nb-NO"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Redning og evt. behov for bistand fra beredskapen</a:t>
            </a:r>
            <a:endParaRPr kumimoji="0" lang="nb-NO" altLang="nb-NO" b="0" i="0" u="none" strike="noStrike" cap="none" normalizeH="0" baseline="0" dirty="0">
              <a:ln>
                <a:noFill/>
              </a:ln>
              <a:solidFill>
                <a:schemeClr val="tx1"/>
              </a:solidFill>
              <a:effectLst/>
            </a:endParaRPr>
          </a:p>
          <a:p>
            <a:pPr marR="0" lvl="0" algn="l" defTabSz="914400" rtl="0" eaLnBrk="0" fontAlgn="base" latinLnBrk="0" hangingPunct="0">
              <a:lnSpc>
                <a:spcPct val="100000"/>
              </a:lnSpc>
              <a:spcBef>
                <a:spcPct val="0"/>
              </a:spcBef>
              <a:spcAft>
                <a:spcPct val="0"/>
              </a:spcAft>
              <a:buSzTx/>
              <a:buFont typeface="Arial" panose="020B0604020202020204" pitchFamily="34" charset="0"/>
              <a:buChar char="•"/>
              <a:tabLst/>
            </a:pPr>
            <a:r>
              <a:rPr kumimoji="0" lang="nb-NO" altLang="nb-NO" sz="18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Gjennomgang av klargjøring (eksempelvis blindingsliste/isolasjonspunkter), rengjøring og gassmåling</a:t>
            </a:r>
          </a:p>
          <a:p>
            <a:pPr marR="0" lvl="0" algn="l" defTabSz="914400" rtl="0" eaLnBrk="0" fontAlgn="base" latinLnBrk="0" hangingPunct="0">
              <a:lnSpc>
                <a:spcPct val="100000"/>
              </a:lnSpc>
              <a:spcBef>
                <a:spcPct val="0"/>
              </a:spcBef>
              <a:spcAft>
                <a:spcPct val="0"/>
              </a:spcAft>
              <a:buSzTx/>
              <a:buFont typeface="Arial" panose="020B0604020202020204" pitchFamily="34" charset="0"/>
              <a:buChar char="•"/>
              <a:tabLst/>
            </a:pPr>
            <a:r>
              <a:rPr kumimoji="0" lang="nb-NO" altLang="nb-NO" sz="18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Tiltak ved bruk av elektrisk utstyr i trange ledende omgivelser</a:t>
            </a:r>
            <a:endParaRPr kumimoji="0" lang="nb-NO" altLang="nb-NO" sz="1800" b="0" i="0" u="none" strike="noStrike" cap="none" normalizeH="0" baseline="0" dirty="0">
              <a:ln>
                <a:noFill/>
              </a:ln>
              <a:solidFill>
                <a:schemeClr val="tx1"/>
              </a:solidFill>
              <a:effectLst/>
            </a:endParaRPr>
          </a:p>
          <a:p>
            <a:pPr marR="0" lvl="0" algn="l" defTabSz="914400" rtl="0" eaLnBrk="0" fontAlgn="base" latinLnBrk="0" hangingPunct="0">
              <a:lnSpc>
                <a:spcPct val="100000"/>
              </a:lnSpc>
              <a:spcBef>
                <a:spcPct val="0"/>
              </a:spcBef>
              <a:spcAft>
                <a:spcPct val="0"/>
              </a:spcAft>
              <a:buSzTx/>
              <a:buFont typeface="Arial" panose="020B0604020202020204" pitchFamily="34" charset="0"/>
              <a:buChar char="•"/>
              <a:tabLst/>
            </a:pPr>
            <a:r>
              <a:rPr kumimoji="0" lang="nb-NO" altLang="nb-NO" sz="18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Håndtering av evt. radioaktive kilder.</a:t>
            </a:r>
            <a:endParaRPr kumimoji="0" lang="nb-NO" altLang="nb-NO" sz="1800" b="0" i="0" u="none" strike="noStrike" cap="none" normalizeH="0" baseline="0" dirty="0">
              <a:ln>
                <a:noFill/>
              </a:ln>
              <a:solidFill>
                <a:schemeClr val="tx1"/>
              </a:solidFill>
              <a:effectLst/>
            </a:endParaRPr>
          </a:p>
          <a:p>
            <a:pPr marR="0" lvl="0" algn="l" defTabSz="914400" rtl="0" eaLnBrk="0" fontAlgn="base" latinLnBrk="0" hangingPunct="0">
              <a:lnSpc>
                <a:spcPct val="100000"/>
              </a:lnSpc>
              <a:spcBef>
                <a:spcPct val="0"/>
              </a:spcBef>
              <a:spcAft>
                <a:spcPct val="0"/>
              </a:spcAft>
              <a:buSzTx/>
              <a:buFont typeface="Arial" panose="020B0604020202020204" pitchFamily="34" charset="0"/>
              <a:buChar char="•"/>
              <a:tabLst/>
            </a:pPr>
            <a:r>
              <a:rPr kumimoji="0" lang="nb-NO" altLang="nb-NO" sz="18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Utlufting; Luker, stusser osv. skal stå åpne for å sikre lufting</a:t>
            </a:r>
          </a:p>
          <a:p>
            <a:pPr marR="0" lvl="0" algn="l" defTabSz="914400" rtl="0" eaLnBrk="0" fontAlgn="base" latinLnBrk="0" hangingPunct="0">
              <a:lnSpc>
                <a:spcPct val="100000"/>
              </a:lnSpc>
              <a:spcBef>
                <a:spcPct val="0"/>
              </a:spcBef>
              <a:spcAft>
                <a:spcPct val="0"/>
              </a:spcAft>
              <a:buSzTx/>
              <a:buFont typeface="Arial" panose="020B0604020202020204" pitchFamily="34" charset="0"/>
              <a:buChar char="•"/>
              <a:tabLst/>
            </a:pPr>
            <a:r>
              <a:rPr lang="nb-NO" altLang="nb-NO" sz="1800" dirty="0">
                <a:ea typeface="Calibri" panose="020F0502020204030204" pitchFamily="34" charset="0"/>
                <a:cs typeface="Arial" panose="020B0604020202020204" pitchFamily="34" charset="0"/>
              </a:rPr>
              <a:t>Sikring av evt. skarpe kanter, som f.eks. røreverkblad</a:t>
            </a:r>
            <a:endParaRPr kumimoji="0" lang="nb-NO" altLang="nb-NO" sz="18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lvl="0">
              <a:buSzTx/>
              <a:buFont typeface="Arial" panose="020B0604020202020204" pitchFamily="34" charset="0"/>
              <a:buChar char="•"/>
            </a:pPr>
            <a:r>
              <a:rPr lang="nb-NO" altLang="nb-NO" sz="1800" dirty="0">
                <a:ea typeface="Calibri" panose="020F0502020204030204" pitchFamily="34" charset="0"/>
                <a:cs typeface="Arial" panose="020B0604020202020204" pitchFamily="34" charset="0"/>
              </a:rPr>
              <a:t>Antall entrevakter (alltid minst én). Gjennomgang av e</a:t>
            </a:r>
            <a:r>
              <a:rPr kumimoji="0" lang="nb-NO" altLang="nb-NO" sz="18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ntrevakten(e)s ansvar og oppgaver (varsling, kommunikasjon, navneliste, vest, bruk av </a:t>
            </a:r>
            <a:r>
              <a:rPr lang="nb-NO" altLang="nb-NO" sz="1800" dirty="0">
                <a:ea typeface="Calibri" panose="020F0502020204030204" pitchFamily="34" charset="0"/>
                <a:cs typeface="Arial" panose="020B0604020202020204" pitchFamily="34" charset="0"/>
              </a:rPr>
              <a:t>verne- og redningsutstyr, andre sikringstiltak</a:t>
            </a:r>
            <a:r>
              <a:rPr kumimoji="0" lang="nb-NO" altLang="nb-NO" sz="18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p>
          <a:p>
            <a:pPr marL="171450" marR="0" lvl="1" indent="-171450" algn="l" defTabSz="914400" rtl="0" eaLnBrk="0" fontAlgn="base" latinLnBrk="0" hangingPunct="0">
              <a:lnSpc>
                <a:spcPct val="100000"/>
              </a:lnSpc>
              <a:spcBef>
                <a:spcPct val="0"/>
              </a:spcBef>
              <a:spcAft>
                <a:spcPct val="0"/>
              </a:spcAft>
              <a:buSzTx/>
              <a:buFont typeface="Arial" panose="020B0604020202020204" pitchFamily="34" charset="0"/>
              <a:buChar char="•"/>
              <a:tabLst/>
            </a:pPr>
            <a:endParaRPr kumimoji="0" lang="nb-NO" altLang="nb-NO" sz="1400" b="0" i="0" u="none" strike="noStrike" cap="none" normalizeH="0" baseline="0" dirty="0">
              <a:ln>
                <a:noFill/>
              </a:ln>
              <a:solidFill>
                <a:schemeClr val="tx1"/>
              </a:solidFill>
              <a:effectLst/>
              <a:latin typeface="Arial" panose="020B0604020202020204" pitchFamily="34" charset="0"/>
            </a:endParaRPr>
          </a:p>
        </p:txBody>
      </p:sp>
      <p:sp>
        <p:nvSpPr>
          <p:cNvPr id="6" name="TextBox 5">
            <a:extLst>
              <a:ext uri="{FF2B5EF4-FFF2-40B4-BE49-F238E27FC236}">
                <a16:creationId xmlns:a16="http://schemas.microsoft.com/office/drawing/2014/main" id="{DF47F67B-F53B-47C4-89AF-CB6105867667}"/>
              </a:ext>
            </a:extLst>
          </p:cNvPr>
          <p:cNvSpPr txBox="1"/>
          <p:nvPr/>
        </p:nvSpPr>
        <p:spPr>
          <a:xfrm>
            <a:off x="542816" y="980728"/>
            <a:ext cx="3901936" cy="461665"/>
          </a:xfrm>
          <a:prstGeom prst="rect">
            <a:avLst/>
          </a:prstGeom>
          <a:noFill/>
        </p:spPr>
        <p:txBody>
          <a:bodyPr wrap="square" rtlCol="0">
            <a:spAutoFit/>
          </a:bodyPr>
          <a:lstStyle/>
          <a:p>
            <a:r>
              <a:rPr lang="nb-NO" sz="2400" b="1">
                <a:solidFill>
                  <a:schemeClr val="accent3"/>
                </a:solidFill>
              </a:rPr>
              <a:t>2.3	Entremøte</a:t>
            </a:r>
          </a:p>
        </p:txBody>
      </p:sp>
    </p:spTree>
    <p:extLst>
      <p:ext uri="{BB962C8B-B14F-4D97-AF65-F5344CB8AC3E}">
        <p14:creationId xmlns:p14="http://schemas.microsoft.com/office/powerpoint/2010/main" val="11902701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Yara">
  <a:themeElements>
    <a:clrScheme name="Yara Green">
      <a:dk1>
        <a:srgbClr val="000000"/>
      </a:dk1>
      <a:lt1>
        <a:srgbClr val="FFFFFF"/>
      </a:lt1>
      <a:dk2>
        <a:srgbClr val="000000"/>
      </a:dk2>
      <a:lt2>
        <a:srgbClr val="EFE9E5"/>
      </a:lt2>
      <a:accent1>
        <a:srgbClr val="E2E477"/>
      </a:accent1>
      <a:accent2>
        <a:srgbClr val="C2CC23"/>
      </a:accent2>
      <a:accent3>
        <a:srgbClr val="78A22F"/>
      </a:accent3>
      <a:accent4>
        <a:srgbClr val="FFCF01"/>
      </a:accent4>
      <a:accent5>
        <a:srgbClr val="F89828"/>
      </a:accent5>
      <a:accent6>
        <a:srgbClr val="78A22F"/>
      </a:accent6>
      <a:hlink>
        <a:srgbClr val="0000FF"/>
      </a:hlink>
      <a:folHlink>
        <a:srgbClr val="800080"/>
      </a:folHlink>
    </a:clrScheme>
    <a:fontScheme name="Yara">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ank-16x9_old">
  <a:themeElements>
    <a:clrScheme name="Yara 1">
      <a:dk1>
        <a:srgbClr val="000000"/>
      </a:dk1>
      <a:lt1>
        <a:srgbClr val="FFFFFF"/>
      </a:lt1>
      <a:dk2>
        <a:srgbClr val="FFFFFF"/>
      </a:dk2>
      <a:lt2>
        <a:srgbClr val="FF8228"/>
      </a:lt2>
      <a:accent1>
        <a:srgbClr val="C2CC23"/>
      </a:accent1>
      <a:accent2>
        <a:srgbClr val="507A07"/>
      </a:accent2>
      <a:accent3>
        <a:srgbClr val="FF8228"/>
      </a:accent3>
      <a:accent4>
        <a:srgbClr val="63B6E6"/>
      </a:accent4>
      <a:accent5>
        <a:srgbClr val="FFCF01"/>
      </a:accent5>
      <a:accent6>
        <a:srgbClr val="00205B"/>
      </a:accent6>
      <a:hlink>
        <a:srgbClr val="00205B"/>
      </a:hlink>
      <a:folHlink>
        <a:srgbClr val="2777B8"/>
      </a:folHlink>
    </a:clrScheme>
    <a:fontScheme name="YaraArial">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t"/>
      <a:lstStyle>
        <a:defPPr marL="0" indent="0" algn="l">
          <a:buClr>
            <a:schemeClr val="bg2"/>
          </a:buClr>
          <a:buFontTx/>
          <a:buNone/>
          <a:defRPr sz="1200"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marL="0" indent="0">
          <a:buClr>
            <a:schemeClr val="bg2"/>
          </a:buClr>
          <a:buFont typeface="Arial" panose="020B0604020202020204" pitchFamily="34" charset="0"/>
          <a:buNone/>
          <a:defRPr sz="1200" dirty="0" err="1" smtClean="0"/>
        </a:defPPr>
      </a:lstStyle>
    </a:txDef>
  </a:objectDefaults>
  <a:extraClrSchemeLst/>
  <a:extLst>
    <a:ext uri="{05A4C25C-085E-4340-85A3-A5531E510DB2}">
      <thm15:themeFamily xmlns:thm15="http://schemas.microsoft.com/office/thememl/2012/main" name="Presentation1" id="{0E2CE212-40B1-4100-8089-FA0FA9FDA45A}" vid="{31CD5361-5EF9-4801-81A1-904271FE0F86}"/>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YaraGreen">
    <a:dk1>
      <a:srgbClr val="000000"/>
    </a:dk1>
    <a:lt1>
      <a:srgbClr val="FFFFFF"/>
    </a:lt1>
    <a:dk2>
      <a:srgbClr val="000000"/>
    </a:dk2>
    <a:lt2>
      <a:srgbClr val="EFE9E5"/>
    </a:lt2>
    <a:accent1>
      <a:srgbClr val="E2E477"/>
    </a:accent1>
    <a:accent2>
      <a:srgbClr val="C2CC23"/>
    </a:accent2>
    <a:accent3>
      <a:srgbClr val="78A22F"/>
    </a:accent3>
    <a:accent4>
      <a:srgbClr val="FFCF01"/>
    </a:accent4>
    <a:accent5>
      <a:srgbClr val="F89828"/>
    </a:accent5>
    <a:accent6>
      <a:srgbClr val="78A22F"/>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YMS Document (Landscape)" ma:contentTypeID="0x0101008452B77357CE407492630B5AC5A7E0EB004EFEC6624E65814BA6A5DB65FA8381D7" ma:contentTypeVersion="81" ma:contentTypeDescription="This is a YMS generic document or file." ma:contentTypeScope="" ma:versionID="4e3bfbe5f719be8b88cc768f8c060d28">
  <xsd:schema xmlns:xsd="http://www.w3.org/2001/XMLSchema" xmlns:xs="http://www.w3.org/2001/XMLSchema" xmlns:p="http://schemas.microsoft.com/office/2006/metadata/properties" xmlns:ns1="http://schemas.microsoft.com/sharepoint/v3" xmlns:ns2="88eb63a8-b495-4068-bc83-a212bb1828a2" xmlns:ns3="009a2248-1bc5-4823-a4cc-a112fd46d800" xmlns:ns4="ef6f3ae6-21f7-442b-8cbd-e7de8225ec52" xmlns:ns5="f55a5c64-ee7a-45c3-8a61-2a5fccd2fe9f" xmlns:ns9="34ec7aef-c827-431b-9f81-2b6fc85e7c3a" xmlns:ns16="87e10885-fc90-419d-b063-93ca34e5acca" xmlns:ns17="c07ea462-aaa2-4230-8650-800586fd6e0c" xmlns:ns18="87369ed8-7398-499d-83ae-9d42e0d3e3dd" xmlns:ns19="394ed8b9-e7ed-4b31-94f1-4960fcc17a1d" xmlns:ns20="9db00453-5af4-4cae-918b-d577b3e25147" xmlns:ns21="92cd3523-8a7e-43d8-8db2-82bba2d9642c" xmlns:ns22="d3423f4c-ca1b-406e-8999-0f2e1bacbbdc" xmlns:ns23="3e7d0fcb-27b1-4f44-bc24-67a17c18ba0d" xmlns:ns24="baa7e6e5-0dd4-48df-aa07-d07d0022d296" xmlns:ns25="6dd6184f-085c-414b-8597-8eabe9167261" xmlns:ns26="f8e6360d-78cc-49d1-aeea-3283394d6409" xmlns:ns27="07a05747-3f5d-4f2f-9bac-2ad93ac0cba2" targetNamespace="http://schemas.microsoft.com/office/2006/metadata/properties" ma:root="true" ma:fieldsID="93fd8823645d9e56e577c5ea9f6697e1" ns1:_="" ns2:_="" ns3:_="" ns4:_="" ns5:_="" ns9:_="" ns16:_="" ns17:_="" ns18:_="" ns19:_="" ns20:_="" ns21:_="" ns22:_="" ns23:_="" ns24:_="" ns25:_="" ns26:_="" ns27:_="">
    <xsd:import namespace="http://schemas.microsoft.com/sharepoint/v3"/>
    <xsd:import namespace="88eb63a8-b495-4068-bc83-a212bb1828a2"/>
    <xsd:import namespace="009a2248-1bc5-4823-a4cc-a112fd46d800"/>
    <xsd:import namespace="ef6f3ae6-21f7-442b-8cbd-e7de8225ec52"/>
    <xsd:import namespace="f55a5c64-ee7a-45c3-8a61-2a5fccd2fe9f"/>
    <xsd:import namespace="34ec7aef-c827-431b-9f81-2b6fc85e7c3a"/>
    <xsd:import namespace="87e10885-fc90-419d-b063-93ca34e5acca"/>
    <xsd:import namespace="c07ea462-aaa2-4230-8650-800586fd6e0c"/>
    <xsd:import namespace="87369ed8-7398-499d-83ae-9d42e0d3e3dd"/>
    <xsd:import namespace="394ed8b9-e7ed-4b31-94f1-4960fcc17a1d"/>
    <xsd:import namespace="9db00453-5af4-4cae-918b-d577b3e25147"/>
    <xsd:import namespace="92cd3523-8a7e-43d8-8db2-82bba2d9642c"/>
    <xsd:import namespace="d3423f4c-ca1b-406e-8999-0f2e1bacbbdc"/>
    <xsd:import namespace="3e7d0fcb-27b1-4f44-bc24-67a17c18ba0d"/>
    <xsd:import namespace="baa7e6e5-0dd4-48df-aa07-d07d0022d296"/>
    <xsd:import namespace="6dd6184f-085c-414b-8597-8eabe9167261"/>
    <xsd:import namespace="f8e6360d-78cc-49d1-aeea-3283394d6409"/>
    <xsd:import namespace="07a05747-3f5d-4f2f-9bac-2ad93ac0cba2"/>
    <xsd:element name="properties">
      <xsd:complexType>
        <xsd:sequence>
          <xsd:element name="documentManagement">
            <xsd:complexType>
              <xsd:all>
                <xsd:element ref="ns2:YMSDocumentOfficer"/>
                <xsd:element ref="ns3:DocumentOwner"/>
                <xsd:element ref="ns4:YMSVerifiedBy"/>
                <xsd:element ref="ns5:ApprovedBy"/>
                <xsd:element ref="ns9:Discipline" minOccurs="0"/>
                <xsd:element ref="ns16:TaxKeywordTaxHTField" minOccurs="0"/>
                <xsd:element ref="ns17:YMSValidated" minOccurs="0"/>
                <xsd:element ref="ns18:YMSVerified" minOccurs="0"/>
                <xsd:element ref="ns19:Approved" minOccurs="0"/>
                <xsd:element ref="ns20:NextReviewDate"/>
                <xsd:element ref="ns21:VersionComments" minOccurs="0"/>
                <xsd:element ref="ns22:YMSMailingList" minOccurs="0"/>
                <xsd:element ref="ns23:YMSWorkflowStatus" minOccurs="0"/>
                <xsd:element ref="ns23:YMSWFPublishStatus" minOccurs="0"/>
                <xsd:element ref="ns23:YMSWFFeedbackStatus" minOccurs="0"/>
                <xsd:element ref="ns24:YMSDocumentReferenceID" minOccurs="0"/>
                <xsd:element ref="ns23:YMSDocumentID" minOccurs="0"/>
                <xsd:element ref="ns9:Title_x0020_Document_x0020_Set" minOccurs="0"/>
                <xsd:element ref="ns24:YMSPublishedByFlow" minOccurs="0"/>
                <xsd:element ref="ns25:YMSVersion" minOccurs="0"/>
                <xsd:element ref="ns9:_dlc_DocIdPersistId" minOccurs="0"/>
                <xsd:element ref="ns26:p86715aca52141abbbc72242a6908122" minOccurs="0"/>
                <xsd:element ref="ns26:b03ec9c9fc15465d981edaaba1c2c808" minOccurs="0"/>
                <xsd:element ref="ns9:_dlc_DocIdUrl" minOccurs="0"/>
                <xsd:element ref="ns26:o288efda00fc4076844e479a2058cd7f" minOccurs="0"/>
                <xsd:element ref="ns26:e09cb138fc0f497bb56389e034ed12c0" minOccurs="0"/>
                <xsd:element ref="ns9:_dlc_DocId" minOccurs="0"/>
                <xsd:element ref="ns26:n566aa1c09b948d8b11dba67b383f70a" minOccurs="0"/>
                <xsd:element ref="ns26:l45847b67a134e4a87db9037747dc84f" minOccurs="0"/>
                <xsd:element ref="ns26:of7bed9b6773446bbb8d11896e239967" minOccurs="0"/>
                <xsd:element ref="ns16:TaxCatchAllLabel" minOccurs="0"/>
                <xsd:element ref="ns16:TaxCatchAll" minOccurs="0"/>
                <xsd:element ref="ns1:_dlc_Exempt" minOccurs="0"/>
                <xsd:element ref="ns27:DLCPolicyLabelValue" minOccurs="0"/>
                <xsd:element ref="ns27:DLCPolicyLabelClientValue" minOccurs="0"/>
                <xsd:element ref="ns27:DLCPolicyLabelLock" minOccurs="0"/>
                <xsd:element ref="ns1:DocumentSetDescription" minOccurs="0"/>
                <xsd:element ref="ns26:m6a006d3bc2e488b98d5a60be7da4a85" minOccurs="0"/>
                <xsd:element ref="ns26:a5cdc0369a234aa08bf5ccf7ac490442" minOccurs="0"/>
                <xsd:element ref="ns27: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48" nillable="true" ma:displayName="Exempt from Policy" ma:hidden="true" ma:internalName="_dlc_Exempt" ma:readOnly="true">
      <xsd:simpleType>
        <xsd:restriction base="dms:Unknown"/>
      </xsd:simpleType>
    </xsd:element>
    <xsd:element name="DocumentSetDescription" ma:index="52"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8eb63a8-b495-4068-bc83-a212bb1828a2" elementFormDefault="qualified">
    <xsd:import namespace="http://schemas.microsoft.com/office/2006/documentManagement/types"/>
    <xsd:import namespace="http://schemas.microsoft.com/office/infopath/2007/PartnerControls"/>
    <xsd:element name="YMSDocumentOfficer" ma:index="2" ma:displayName="Document Officer" ma:description="Yara subject matter expert responsible for the preparation of a document for publication in a timely manner. Responsible for authoring, collecting feedback and editing document before submitting it for approval. This entails quality assurance of the document’s content as well as validation for typography and meta-data to ensure document's qualification. Supervise other people in the document authoring and approval workflows so that the document is prepared and published timely and correctly." ma:internalName="YMSDocumentOffic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09a2248-1bc5-4823-a4cc-a112fd46d800" elementFormDefault="qualified">
    <xsd:import namespace="http://schemas.microsoft.com/office/2006/documentManagement/types"/>
    <xsd:import namespace="http://schemas.microsoft.com/office/infopath/2007/PartnerControls"/>
    <xsd:element name="DocumentOwner" ma:index="3" ma:displayName="Document Owner" ma:description="Yara subject matter expert authorized to coordinate implementation of the requirements laid out in the document. Responsible for the document’s content as being &quot;fit for purpose&quot; and in compliance with applicable legal, regulatory and company requirements and specifications as Document Owner in the approval workflow." ma:internalName="DocumentOwn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f6f3ae6-21f7-442b-8cbd-e7de8225ec52" elementFormDefault="qualified">
    <xsd:import namespace="http://schemas.microsoft.com/office/2006/documentManagement/types"/>
    <xsd:import namespace="http://schemas.microsoft.com/office/infopath/2007/PartnerControls"/>
    <xsd:element name="YMSVerifiedBy" ma:index="4" ma:displayName="Verifier(s)" ma:description="Yara subject matter expert(s) with functional or process responsibilities related to the subject matter of the document. Responsible for securing that the document is feasible to implement." ma:internalName="YMSVerifiedBy"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55a5c64-ee7a-45c3-8a61-2a5fccd2fe9f" elementFormDefault="qualified">
    <xsd:import namespace="http://schemas.microsoft.com/office/2006/documentManagement/types"/>
    <xsd:import namespace="http://schemas.microsoft.com/office/infopath/2007/PartnerControls"/>
    <xsd:element name="ApprovedBy" ma:index="5" ma:displayName="Approver" ma:description="Accountable for the content of the document and the implementation of requirements laid out therein as part of her/his job duties and responsibilities. Has the authorizations required to perform that." ma:internalName="ApprovedBy"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4ec7aef-c827-431b-9f81-2b6fc85e7c3a" elementFormDefault="qualified">
    <xsd:import namespace="http://schemas.microsoft.com/office/2006/documentManagement/types"/>
    <xsd:import namespace="http://schemas.microsoft.com/office/infopath/2007/PartnerControls"/>
    <xsd:element name="Discipline" ma:index="9" nillable="true" ma:displayName="Discipline" ma:format="Dropdown" ma:internalName="Discipline">
      <xsd:simpleType>
        <xsd:restriction base="dms:Choice">
          <xsd:enumeration value="Administration, project management"/>
          <xsd:enumeration value="Contracting and Purchasing"/>
          <xsd:enumeration value="Process"/>
          <xsd:enumeration value="Electrical"/>
          <xsd:enumeration value="Health, Environment, Safety"/>
          <xsd:enumeration value="Geology and Mining"/>
          <xsd:enumeration value="Automation"/>
          <xsd:enumeration value="Mechanical - Static"/>
          <xsd:enumeration value="Piping"/>
          <xsd:enumeration value="Quality"/>
          <xsd:enumeration value="Mechanical - Rotating"/>
          <xsd:enumeration value="Construction and Commissioning"/>
          <xsd:enumeration value="Multi-Discipline"/>
          <xsd:enumeration value="Civil, Structural and Architectural"/>
          <xsd:enumeration value="Research and Development"/>
        </xsd:restriction>
      </xsd:simpleType>
    </xsd:element>
    <xsd:element name="Title_x0020_Document_x0020_Set" ma:index="29" nillable="true" ma:displayName="Title Document Set" ma:indexed="true" ma:internalName="Title_x0020_Document_x0020_Set">
      <xsd:simpleType>
        <xsd:restriction base="dms:Text">
          <xsd:maxLength value="255"/>
        </xsd:restriction>
      </xsd:simpleType>
    </xsd:element>
    <xsd:element name="_dlc_DocIdPersistId" ma:index="32" nillable="true" ma:displayName="Persist ID" ma:description="Keep ID on add." ma:hidden="true" ma:internalName="_dlc_DocIdPersistId" ma:readOnly="true">
      <xsd:simpleType>
        <xsd:restriction base="dms:Boolean"/>
      </xsd:simpleType>
    </xsd:element>
    <xsd:element name="_dlc_DocIdUrl" ma:index="3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 ma:index="38" nillable="true" ma:displayName="Document ID Value" ma:description="The value of the document ID assigned to this item." ma:indexed="true" ma:internalName="_dlc_DocId"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e10885-fc90-419d-b063-93ca34e5acca" elementFormDefault="qualified">
    <xsd:import namespace="http://schemas.microsoft.com/office/2006/documentManagement/types"/>
    <xsd:import namespace="http://schemas.microsoft.com/office/infopath/2007/PartnerControls"/>
    <xsd:element name="TaxKeywordTaxHTField" ma:index="17" nillable="true" ma:taxonomy="true" ma:internalName="TaxKeywordTaxHTField" ma:taxonomyFieldName="TaxKeyword" ma:displayName="Enterprise Keywords" ma:fieldId="{23f27201-bee3-471e-b2e7-b64fd8b7ca38}" ma:taxonomyMulti="true" ma:sspId="5533a3b9-b735-45d9-b90a-92a3e579454d" ma:termSetId="00000000-0000-0000-0000-000000000000" ma:anchorId="00000000-0000-0000-0000-000000000000" ma:open="true" ma:isKeyword="true">
      <xsd:complexType>
        <xsd:sequence>
          <xsd:element ref="pc:Terms" minOccurs="0" maxOccurs="1"/>
        </xsd:sequence>
      </xsd:complexType>
    </xsd:element>
    <xsd:element name="TaxCatchAllLabel" ma:index="46" nillable="true" ma:displayName="Taxonomy Catch All Column1" ma:hidden="true" ma:list="{89fd8159-c443-44e9-aba4-402e2923e129}" ma:internalName="TaxCatchAllLabel" ma:readOnly="true" ma:showField="CatchAllDataLabel" ma:web="34ec7aef-c827-431b-9f81-2b6fc85e7c3a">
      <xsd:complexType>
        <xsd:complexContent>
          <xsd:extension base="dms:MultiChoiceLookup">
            <xsd:sequence>
              <xsd:element name="Value" type="dms:Lookup" maxOccurs="unbounded" minOccurs="0" nillable="true"/>
            </xsd:sequence>
          </xsd:extension>
        </xsd:complexContent>
      </xsd:complexType>
    </xsd:element>
    <xsd:element name="TaxCatchAll" ma:index="47" nillable="true" ma:displayName="Taxonomy Catch All Column" ma:hidden="true" ma:list="{89fd8159-c443-44e9-aba4-402e2923e129}" ma:internalName="TaxCatchAll" ma:showField="CatchAllData" ma:web="34ec7aef-c827-431b-9f81-2b6fc85e7c3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07ea462-aaa2-4230-8650-800586fd6e0c" elementFormDefault="qualified">
    <xsd:import namespace="http://schemas.microsoft.com/office/2006/documentManagement/types"/>
    <xsd:import namespace="http://schemas.microsoft.com/office/infopath/2007/PartnerControls"/>
    <xsd:element name="YMSValidated" ma:index="18" nillable="true" ma:displayName="Validated" ma:format="DateOnly" ma:hidden="true" ma:internalName="YMSValidat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7369ed8-7398-499d-83ae-9d42e0d3e3dd" elementFormDefault="qualified">
    <xsd:import namespace="http://schemas.microsoft.com/office/2006/documentManagement/types"/>
    <xsd:import namespace="http://schemas.microsoft.com/office/infopath/2007/PartnerControls"/>
    <xsd:element name="YMSVerified" ma:index="19" nillable="true" ma:displayName="Verified" ma:format="DateOnly" ma:hidden="true" ma:internalName="YMSVerifi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394ed8b9-e7ed-4b31-94f1-4960fcc17a1d" elementFormDefault="qualified">
    <xsd:import namespace="http://schemas.microsoft.com/office/2006/documentManagement/types"/>
    <xsd:import namespace="http://schemas.microsoft.com/office/infopath/2007/PartnerControls"/>
    <xsd:element name="Approved" ma:index="20" nillable="true" ma:displayName="Approved" ma:format="DateOnly" ma:internalName="Approv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db00453-5af4-4cae-918b-d577b3e25147" elementFormDefault="qualified">
    <xsd:import namespace="http://schemas.microsoft.com/office/2006/documentManagement/types"/>
    <xsd:import namespace="http://schemas.microsoft.com/office/infopath/2007/PartnerControls"/>
    <xsd:element name="NextReviewDate" ma:index="21" ma:displayName="Next Review Date" ma:format="DateOnly" ma:internalName="NextReviewDate" ma:readOnly="fals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2cd3523-8a7e-43d8-8db2-82bba2d9642c" elementFormDefault="qualified">
    <xsd:import namespace="http://schemas.microsoft.com/office/2006/documentManagement/types"/>
    <xsd:import namespace="http://schemas.microsoft.com/office/infopath/2007/PartnerControls"/>
    <xsd:element name="VersionComments" ma:index="22" nillable="true" ma:displayName="Version Comments" ma:description="Document Officer summary of what has changed since last version." ma:internalName="VersionComment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423f4c-ca1b-406e-8999-0f2e1bacbbdc" elementFormDefault="qualified">
    <xsd:import namespace="http://schemas.microsoft.com/office/2006/documentManagement/types"/>
    <xsd:import namespace="http://schemas.microsoft.com/office/infopath/2007/PartnerControls"/>
    <xsd:element name="YMSMailingList" ma:index="23" nillable="true" ma:displayName="Mailing List" ma:description="Users and/or groups that shall be notified by e-mail when a new document (or a new version) has been published." ma:SearchPeopleOnly="false" ma:SharePointGroup="0" ma:internalName="YMSMailingList"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e7d0fcb-27b1-4f44-bc24-67a17c18ba0d" elementFormDefault="qualified">
    <xsd:import namespace="http://schemas.microsoft.com/office/2006/documentManagement/types"/>
    <xsd:import namespace="http://schemas.microsoft.com/office/infopath/2007/PartnerControls"/>
    <xsd:element name="YMSWorkflowStatus" ma:index="24" nillable="true" ma:displayName="Publish Status" ma:format="Dropdown" ma:hidden="true" ma:internalName="YMSWorkflowStatus" ma:readOnly="false">
      <xsd:simpleType>
        <xsd:restriction base="dms:Choice">
          <xsd:enumeration value="Waiting for Owner"/>
          <xsd:enumeration value="Waiting for Officer"/>
          <xsd:enumeration value="Waiting for Verifiers"/>
          <xsd:enumeration value="Waiting for Approver"/>
        </xsd:restriction>
      </xsd:simpleType>
    </xsd:element>
    <xsd:element name="YMSWFPublishStatus" ma:index="25" nillable="true" ma:displayName="Publish Workflow" ma:default="Not Started" ma:internalName="YMSWFPublishStatus">
      <xsd:simpleType>
        <xsd:restriction base="dms:Text">
          <xsd:maxLength value="255"/>
        </xsd:restriction>
      </xsd:simpleType>
    </xsd:element>
    <xsd:element name="YMSWFFeedbackStatus" ma:index="26" nillable="true" ma:displayName="Feedback Workflow" ma:default="Not Started" ma:internalName="YMSWFFeedbackStatus">
      <xsd:simpleType>
        <xsd:restriction base="dms:Text">
          <xsd:maxLength value="255"/>
        </xsd:restriction>
      </xsd:simpleType>
    </xsd:element>
    <xsd:element name="YMSDocumentID" ma:index="28" nillable="true" ma:displayName="YMS Document ID" ma:internalName="YMSDocument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a7e6e5-0dd4-48df-aa07-d07d0022d296" elementFormDefault="qualified">
    <xsd:import namespace="http://schemas.microsoft.com/office/2006/documentManagement/types"/>
    <xsd:import namespace="http://schemas.microsoft.com/office/infopath/2007/PartnerControls"/>
    <xsd:element name="YMSDocumentReferenceID" ma:index="27" nillable="true" ma:displayName="Document Reference" ma:decimals="0" ma:internalName="YMSDocumentReferenceID">
      <xsd:simpleType>
        <xsd:restriction base="dms:Number"/>
      </xsd:simpleType>
    </xsd:element>
    <xsd:element name="YMSPublishedByFlow" ma:index="30" nillable="true" ma:displayName="Published By Flow" ma:default="0" ma:internalName="YMSPublishedByFlow">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dd6184f-085c-414b-8597-8eabe9167261" elementFormDefault="qualified">
    <xsd:import namespace="http://schemas.microsoft.com/office/2006/documentManagement/types"/>
    <xsd:import namespace="http://schemas.microsoft.com/office/infopath/2007/PartnerControls"/>
    <xsd:element name="YMSVersion" ma:index="31" nillable="true" ma:displayName="YMS Version" ma:internalName="YMSVersion">
      <xsd:simpleType>
        <xsd:restriction base="dms:Text">
          <xsd:maxLength value="10"/>
        </xsd:restriction>
      </xsd:simpleType>
    </xsd:element>
  </xsd:schema>
  <xsd:schema xmlns:xsd="http://www.w3.org/2001/XMLSchema" xmlns:xs="http://www.w3.org/2001/XMLSchema" xmlns:dms="http://schemas.microsoft.com/office/2006/documentManagement/types" xmlns:pc="http://schemas.microsoft.com/office/infopath/2007/PartnerControls" targetNamespace="f8e6360d-78cc-49d1-aeea-3283394d6409" elementFormDefault="qualified">
    <xsd:import namespace="http://schemas.microsoft.com/office/2006/documentManagement/types"/>
    <xsd:import namespace="http://schemas.microsoft.com/office/infopath/2007/PartnerControls"/>
    <xsd:element name="p86715aca52141abbbc72242a6908122" ma:index="33" ma:taxonomy="true" ma:internalName="p86715aca52141abbbc72242a6908122" ma:taxonomyFieldName="YMSOwnedByOrganization" ma:displayName="Owned by Organization" ma:indexed="true" ma:readOnly="false" ma:fieldId="{986715ac-a521-41ab-bbc7-2242a6908122}"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b03ec9c9fc15465d981edaaba1c2c808" ma:index="34" ma:taxonomy="true" ma:internalName="b03ec9c9fc15465d981edaaba1c2c808" ma:taxonomyFieldName="YMSLanguage" ma:displayName="Language" ma:readOnly="false" ma:fieldId="{b03ec9c9-fc15-465d-981e-daaba1c2c808}" ma:sspId="5533a3b9-b735-45d9-b90a-92a3e579454d" ma:termSetId="766e8732-e0db-493c-8a8a-eb81cda117a2" ma:anchorId="00000000-0000-0000-0000-000000000000" ma:open="false" ma:isKeyword="false">
      <xsd:complexType>
        <xsd:sequence>
          <xsd:element ref="pc:Terms" minOccurs="0" maxOccurs="1"/>
        </xsd:sequence>
      </xsd:complexType>
    </xsd:element>
    <xsd:element name="o288efda00fc4076844e479a2058cd7f" ma:index="36" ma:taxonomy="true" ma:internalName="o288efda00fc4076844e479a2058cd7f" ma:taxonomyFieldName="YMSInformationClassification" ma:displayName="Information Classification" ma:readOnly="false" ma:fieldId="{8288efda-00fc-4076-844e-479a2058cd7f}" ma:sspId="5533a3b9-b735-45d9-b90a-92a3e579454d" ma:termSetId="db7c8118-7f54-4ea2-93d8-84458016e64e" ma:anchorId="00000000-0000-0000-0000-000000000000" ma:open="false" ma:isKeyword="false">
      <xsd:complexType>
        <xsd:sequence>
          <xsd:element ref="pc:Terms" minOccurs="0" maxOccurs="1"/>
        </xsd:sequence>
      </xsd:complexType>
    </xsd:element>
    <xsd:element name="e09cb138fc0f497bb56389e034ed12c0" ma:index="37" nillable="true" ma:taxonomy="true" ma:internalName="e09cb138fc0f497bb56389e034ed12c0" ma:taxonomyFieldName="YMSCategory" ma:displayName="Category" ma:fieldId="{e09cb138-fc0f-497b-b563-89e034ed12c0}" ma:taxonomyMulti="true" ma:sspId="5533a3b9-b735-45d9-b90a-92a3e579454d" ma:termSetId="13584718-877e-437a-889c-f5476f3365a6" ma:anchorId="00000000-0000-0000-0000-000000000000" ma:open="false" ma:isKeyword="false">
      <xsd:complexType>
        <xsd:sequence>
          <xsd:element ref="pc:Terms" minOccurs="0" maxOccurs="1"/>
        </xsd:sequence>
      </xsd:complexType>
    </xsd:element>
    <xsd:element name="n566aa1c09b948d8b11dba67b383f70a" ma:index="39" ma:taxonomy="true" ma:internalName="n566aa1c09b948d8b11dba67b383f70a" ma:taxonomyFieldName="YMSRelevantForProcesses" ma:displayName="Relevant for Process" ma:indexed="true" ma:readOnly="false" ma:fieldId="{7566aa1c-09b9-48d8-b11d-ba67b383f70a}" ma:sspId="5533a3b9-b735-45d9-b90a-92a3e579454d" ma:termSetId="6f7e89f7-4d9f-4f09-a13b-e3cdab2383f6" ma:anchorId="00000000-0000-0000-0000-000000000000" ma:open="false" ma:isKeyword="false">
      <xsd:complexType>
        <xsd:sequence>
          <xsd:element ref="pc:Terms" minOccurs="0" maxOccurs="1"/>
        </xsd:sequence>
      </xsd:complexType>
    </xsd:element>
    <xsd:element name="l45847b67a134e4a87db9037747dc84f" ma:index="40" ma:taxonomy="true" ma:internalName="l45847b67a134e4a87db9037747dc84f" ma:taxonomyFieldName="ValidForOrganization" ma:displayName="Valid for Organization(s)" ma:readOnly="false" ma:fieldId="{545847b6-7a13-4e4a-87db-9037747dc84f}" ma:taxonomyMulti="true"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of7bed9b6773446bbb8d11896e239967" ma:index="41" nillable="true" ma:taxonomy="true" ma:internalName="of7bed9b6773446bbb8d11896e239967" ma:taxonomyFieldName="YMSExternalReferences" ma:displayName="External References" ma:fieldId="{8f7bed9b-6773-446b-bb8d-11896e239967}" ma:taxonomyMulti="true" ma:sspId="5533a3b9-b735-45d9-b90a-92a3e579454d" ma:termSetId="dd999b9a-32c8-4410-bcca-b947ab7173c5" ma:anchorId="00000000-0000-0000-0000-000000000000" ma:open="false" ma:isKeyword="false">
      <xsd:complexType>
        <xsd:sequence>
          <xsd:element ref="pc:Terms" minOccurs="0" maxOccurs="1"/>
        </xsd:sequence>
      </xsd:complexType>
    </xsd:element>
    <xsd:element name="m6a006d3bc2e488b98d5a60be7da4a85" ma:index="54" ma:taxonomy="true" ma:internalName="m6a006d3bc2e488b98d5a60be7da4a85" ma:taxonomyFieldName="ValidForFacility" ma:displayName="Valid for Location/Facility" ma:readOnly="false" ma:fieldId="{66a006d3-bc2e-488b-98d5-a60be7da4a85}" ma:taxonomyMulti="true" ma:sspId="5533a3b9-b735-45d9-b90a-92a3e579454d" ma:termSetId="91ebc4ff-ad3e-4408-9bb9-8a666c079ad8" ma:anchorId="00000000-0000-0000-0000-000000000000" ma:open="false" ma:isKeyword="false">
      <xsd:complexType>
        <xsd:sequence>
          <xsd:element ref="pc:Terms" minOccurs="0" maxOccurs="1"/>
        </xsd:sequence>
      </xsd:complexType>
    </xsd:element>
    <xsd:element name="a5cdc0369a234aa08bf5ccf7ac490442" ma:index="55" ma:taxonomy="true" ma:internalName="a5cdc0369a234aa08bf5ccf7ac490442" ma:taxonomyFieldName="DocumentType" ma:displayName="Document Type" ma:indexed="true" ma:readOnly="false" ma:fieldId="{a5cdc036-9a23-4aa0-8bf5-ccf7ac490442}" ma:sspId="5533a3b9-b735-45d9-b90a-92a3e579454d" ma:termSetId="50da62af-6014-4b51-9b7a-de3c108aa5b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a05747-3f5d-4f2f-9bac-2ad93ac0cba2" elementFormDefault="qualified">
    <xsd:import namespace="http://schemas.microsoft.com/office/2006/documentManagement/types"/>
    <xsd:import namespace="http://schemas.microsoft.com/office/infopath/2007/PartnerControls"/>
    <xsd:element name="DLCPolicyLabelValue" ma:index="49" nillable="true" ma:displayName="Label" ma:description="Stores the current value of the label." ma:internalName="DLCPolicyLabelValue" ma:readOnly="true">
      <xsd:simpleType>
        <xsd:restriction base="dms:Note">
          <xsd:maxLength value="255"/>
        </xsd:restriction>
      </xsd:simpleType>
    </xsd:element>
    <xsd:element name="DLCPolicyLabelClientValue" ma:index="50" nillable="true" ma:displayName="Client Label Value" ma:description="Stores the last label value computed on the client." ma:hidden="true" ma:internalName="DLCPolicyLabelClientValue" ma:readOnly="false">
      <xsd:simpleType>
        <xsd:restriction base="dms:Note"/>
      </xsd:simpleType>
    </xsd:element>
    <xsd:element name="DLCPolicyLabelLock" ma:index="51" nillable="true" ma:displayName="Label Locked" ma:description="Indicates whether the label should be updated when item properties are modified." ma:hidden="true" ma:internalName="DLCPolicyLabelLock" ma:readOnly="false">
      <xsd:simpleType>
        <xsd:restriction base="dms:Text"/>
      </xsd:simpleType>
    </xsd:element>
    <xsd:element name="lcf76f155ced4ddcb4097134ff3c332f" ma:index="56" nillable="true" ma:displayName="Image Tags_0" ma:hidden="true" ma:internalName="lcf76f155ced4ddcb4097134ff3c332f">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3"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p:Policy xmlns:p="office.server.policy" id="" local="true">
  <p:Name>YMS Document (Generic)</p:Name>
  <p:Description/>
  <p:Statement/>
  <p:PolicyItems>
    <p:PolicyItem featureId="Microsoft.Office.RecordsManagement.PolicyFeatures.PolicyLabel" staticId="0x0101008452B77357CE407492630B5AC5A7E0EB004EFEC6624E65814BA6A5DB65FA8381D7|801092262" UniqueId="942f5e98-c819-4098-97c1-0088f7675a75">
      <p:Name>Labels</p:Name>
      <p:Description>Generates labels that can be inserted in Microsoft Office documents to ensure that document properties or other important information are included when documents are printed. Labels can also be used to search for documents.</p:Description>
      <p:CustomData>
        <label>
          <segment type="metadata">_UIVersionString</segment>
        </label>
      </p:CustomData>
    </p:PolicyItem>
  </p:PolicyItems>
</p:Policy>
</file>

<file path=customXml/item5.xml><?xml version="1.0" encoding="utf-8"?>
<p:properties xmlns:p="http://schemas.microsoft.com/office/2006/metadata/properties" xmlns:xsi="http://www.w3.org/2001/XMLSchema-instance" xmlns:pc="http://schemas.microsoft.com/office/infopath/2007/PartnerControls">
  <documentManagement>
    <Approved xmlns="394ed8b9-e7ed-4b31-94f1-4960fcc17a1d">2026-04-22T10:00:46+00:00</Approved>
    <NextReviewDate xmlns="9db00453-5af4-4cae-918b-d577b3e25147">2029-04-21T22:00:00+00:00</NextReviewDate>
    <DocumentOwner xmlns="009a2248-1bc5-4823-a4cc-a112fd46d800">
      <UserInfo>
        <DisplayName>Kari-Anne Barstad</DisplayName>
        <AccountId>64</AccountId>
        <AccountType/>
      </UserInfo>
    </DocumentOwner>
    <ApprovedBy xmlns="f55a5c64-ee7a-45c3-8a61-2a5fccd2fe9f">
      <UserInfo>
        <DisplayName>Kari-Anne Barstad</DisplayName>
        <AccountId>64</AccountId>
        <AccountType/>
      </UserInfo>
    </ApprovedBy>
    <VersionComments xmlns="92cd3523-8a7e-43d8-8db2-82bba2d9642c">Approved</VersionComments>
    <l45847b67a134e4a87db9037747dc84f xmlns="f8e6360d-78cc-49d1-aeea-3283394d6409">
      <Terms xmlns="http://schemas.microsoft.com/office/infopath/2007/PartnerControls">
        <TermInfo xmlns="http://schemas.microsoft.com/office/infopath/2007/PartnerControls">
          <TermName xmlns="http://schemas.microsoft.com/office/infopath/2007/PartnerControls">Porsgrunn</TermName>
          <TermId xmlns="http://schemas.microsoft.com/office/infopath/2007/PartnerControls">dbda0686-9de9-4c22-b974-b2de0cf7e153</TermId>
        </TermInfo>
        <TermInfo xmlns="http://schemas.microsoft.com/office/infopath/2007/PartnerControls">
          <TermName xmlns="http://schemas.microsoft.com/office/infopath/2007/PartnerControls">Herøya Nett AS</TermName>
          <TermId xmlns="http://schemas.microsoft.com/office/infopath/2007/PartnerControls">2bfd2663-7f53-449d-8728-24166c5c8483</TermId>
        </TermInfo>
      </Terms>
    </l45847b67a134e4a87db9037747dc84f>
    <e09cb138fc0f497bb56389e034ed12c0 xmlns="f8e6360d-78cc-49d1-aeea-3283394d6409">
      <Terms xmlns="http://schemas.microsoft.com/office/infopath/2007/PartnerControls"/>
    </e09cb138fc0f497bb56389e034ed12c0>
    <a5cdc0369a234aa08bf5ccf7ac490442 xmlns="f8e6360d-78cc-49d1-aeea-3283394d6409">
      <Terms xmlns="http://schemas.microsoft.com/office/infopath/2007/PartnerControls">
        <TermInfo xmlns="http://schemas.microsoft.com/office/infopath/2007/PartnerControls">
          <TermName xmlns="http://schemas.microsoft.com/office/infopath/2007/PartnerControls">Attachment</TermName>
          <TermId xmlns="http://schemas.microsoft.com/office/infopath/2007/PartnerControls">32f2a6b5-6713-48ab-a192-ee5845d0dd65</TermId>
        </TermInfo>
      </Terms>
    </a5cdc0369a234aa08bf5ccf7ac490442>
    <n566aa1c09b948d8b11dba67b383f70a xmlns="f8e6360d-78cc-49d1-aeea-3283394d6409">
      <Terms xmlns="http://schemas.microsoft.com/office/infopath/2007/PartnerControls">
        <TermInfo xmlns="http://schemas.microsoft.com/office/infopath/2007/PartnerControls">
          <TermName xmlns="http://schemas.microsoft.com/office/infopath/2007/PartnerControls">HESQ</TermName>
          <TermId xmlns="http://schemas.microsoft.com/office/infopath/2007/PartnerControls">5b64083c-34d4-4f70-81ab-5bc706e394e9</TermId>
        </TermInfo>
      </Terms>
    </n566aa1c09b948d8b11dba67b383f70a>
    <p86715aca52141abbbc72242a6908122 xmlns="f8e6360d-78cc-49d1-aeea-3283394d6409">
      <Terms xmlns="http://schemas.microsoft.com/office/infopath/2007/PartnerControls">
        <TermInfo xmlns="http://schemas.microsoft.com/office/infopath/2007/PartnerControls">
          <TermName xmlns="http://schemas.microsoft.com/office/infopath/2007/PartnerControls">Health environment and safety</TermName>
          <TermId xmlns="http://schemas.microsoft.com/office/infopath/2007/PartnerControls">8dbc8ee6-68e3-4838-899f-143527fe0929</TermId>
        </TermInfo>
      </Terms>
    </p86715aca52141abbbc72242a6908122>
    <o288efda00fc4076844e479a2058cd7f xmlns="f8e6360d-78cc-49d1-aeea-3283394d6409">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8d0bf247-e111-4539-9347-43011421bfa3</TermId>
        </TermInfo>
      </Terms>
    </o288efda00fc4076844e479a2058cd7f>
    <TaxKeywordTaxHTField xmlns="87e10885-fc90-419d-b063-93ca34e5acca">
      <Terms xmlns="http://schemas.microsoft.com/office/infopath/2007/PartnerControls">
        <TermInfo xmlns="http://schemas.microsoft.com/office/infopath/2007/PartnerControls">
          <TermName xmlns="http://schemas.microsoft.com/office/infopath/2007/PartnerControls">L-210</TermName>
          <TermId xmlns="http://schemas.microsoft.com/office/infopath/2007/PartnerControls">581c406d-029c-466b-93a1-ae623cde6548</TermId>
        </TermInfo>
      </Terms>
    </TaxKeywordTaxHTField>
    <TaxCatchAll xmlns="87e10885-fc90-419d-b063-93ca34e5acca">
      <Value>5</Value>
      <Value>14</Value>
      <Value>46</Value>
      <Value>27</Value>
      <Value>41</Value>
      <Value>91</Value>
      <Value>56</Value>
      <Value>20</Value>
      <Value>274</Value>
    </TaxCatchAll>
    <of7bed9b6773446bbb8d11896e239967 xmlns="f8e6360d-78cc-49d1-aeea-3283394d6409">
      <Terms xmlns="http://schemas.microsoft.com/office/infopath/2007/PartnerControls"/>
    </of7bed9b6773446bbb8d11896e239967>
    <m6a006d3bc2e488b98d5a60be7da4a85 xmlns="f8e6360d-78cc-49d1-aeea-3283394d6409">
      <Terms xmlns="http://schemas.microsoft.com/office/infopath/2007/PartnerControls">
        <TermInfo xmlns="http://schemas.microsoft.com/office/infopath/2007/PartnerControls">
          <TermName xmlns="http://schemas.microsoft.com/office/infopath/2007/PartnerControls">Yara Porsgrunn</TermName>
          <TermId xmlns="http://schemas.microsoft.com/office/infopath/2007/PartnerControls">aa03bb2e-ba63-4150-8d2e-7e65deeb8394</TermId>
        </TermInfo>
      </Terms>
    </m6a006d3bc2e488b98d5a60be7da4a85>
    <b03ec9c9fc15465d981edaaba1c2c808 xmlns="f8e6360d-78cc-49d1-aeea-3283394d6409">
      <Terms xmlns="http://schemas.microsoft.com/office/infopath/2007/PartnerControls">
        <TermInfo xmlns="http://schemas.microsoft.com/office/infopath/2007/PartnerControls">
          <TermName xmlns="http://schemas.microsoft.com/office/infopath/2007/PartnerControls">Norwegian</TermName>
          <TermId xmlns="http://schemas.microsoft.com/office/infopath/2007/PartnerControls">a797c4cb-7e1f-4d1d-aa7c-6dd6501a9c29</TermId>
        </TermInfo>
      </Terms>
    </b03ec9c9fc15465d981edaaba1c2c808>
    <_dlc_DocId xmlns="34ec7aef-c827-431b-9f81-2b6fc85e7c3a">YMSProsgrunn-898939834-3795</_dlc_DocId>
    <_dlc_DocIdUrl xmlns="34ec7aef-c827-431b-9f81-2b6fc85e7c3a">
      <Url>https://yara.sharepoint.com/sites/YMS_Porsgrunn/_layouts/15/DocIdRedir.aspx?ID=YMSProsgrunn-898939834-3795</Url>
      <Description>YMSProsgrunn-898939834-3795</Description>
    </_dlc_DocIdUrl>
    <YMSVerifiedBy xmlns="ef6f3ae6-21f7-442b-8cbd-e7de8225ec52">
      <UserInfo>
        <DisplayName>i:0#.f|membership|a137361@yara.com</DisplayName>
        <AccountId>64</AccountId>
        <AccountType/>
      </UserInfo>
    </YMSVerifiedBy>
    <YMSMailingList xmlns="d3423f4c-ca1b-406e-8999-0f2e1bacbbdc">
      <UserInfo>
        <DisplayName/>
        <AccountId xsi:nil="true"/>
        <AccountType/>
      </UserInfo>
    </YMSMailingList>
    <YMSWFFeedbackStatus xmlns="3e7d0fcb-27b1-4f44-bc24-67a17c18ba0d">Not Started</YMSWFFeedbackStatus>
    <YMSWorkflowStatus xmlns="3e7d0fcb-27b1-4f44-bc24-67a17c18ba0d" xsi:nil="true"/>
    <YMSWFPublishStatus xmlns="3e7d0fcb-27b1-4f44-bc24-67a17c18ba0d">Not Started</YMSWFPublishStatus>
    <YMSDocumentReferenceID xmlns="baa7e6e5-0dd4-48df-aa07-d07d0022d296">4416</YMSDocumentReferenceID>
    <YMSDocumentOfficer xmlns="88eb63a8-b495-4068-bc83-a212bb1828a2">
      <UserInfo>
        <DisplayName>Kari-Anne Barstad</DisplayName>
        <AccountId>64</AccountId>
        <AccountType/>
      </UserInfo>
    </YMSDocumentOfficer>
    <YMSValidated xmlns="c07ea462-aaa2-4230-8650-800586fd6e0c">2026-04-22T09:56:31+00:00</YMSValidated>
    <YMSDocumentID xmlns="3e7d0fcb-27b1-4f44-bc24-67a17c18ba0d">YMSProsgrunn-1331260714-4416</YMSDocumentID>
    <YMSVerified xmlns="87369ed8-7398-499d-83ae-9d42e0d3e3dd">2026-04-22T09:58:21+00:00</YMSVerified>
    <DocumentSetDescription xmlns="http://schemas.microsoft.com/sharepoint/v3" xsi:nil="true"/>
    <Title_x0020_Document_x0020_Set xmlns="34ec7aef-c827-431b-9f81-2b6fc85e7c3a">L-244 Entring</Title_x0020_Document_x0020_Set>
    <YMSPublishedByFlow xmlns="baa7e6e5-0dd4-48df-aa07-d07d0022d296">true</YMSPublishedByFlow>
    <YMSVersion xmlns="6dd6184f-085c-414b-8597-8eabe9167261">4.0</YMSVersion>
    <Discipline xmlns="34ec7aef-c827-431b-9f81-2b6fc85e7c3a" xsi:nil="true"/>
    <DLCPolicyLabelLock xmlns="07a05747-3f5d-4f2f-9bac-2ad93ac0cba2" xsi:nil="true"/>
    <DLCPolicyLabelClientValue xmlns="07a05747-3f5d-4f2f-9bac-2ad93ac0cba2">{_UIVersionString}</DLCPolicyLabelClientValue>
    <DLCPolicyLabelValue xmlns="07a05747-3f5d-4f2f-9bac-2ad93ac0cba2">4.0</DLCPolicyLabelValue>
    <lcf76f155ced4ddcb4097134ff3c332f xmlns="07a05747-3f5d-4f2f-9bac-2ad93ac0cba2" xsi:nil="true"/>
  </documentManagement>
</p:properties>
</file>

<file path=customXml/itemProps1.xml><?xml version="1.0" encoding="utf-8"?>
<ds:datastoreItem xmlns:ds="http://schemas.openxmlformats.org/officeDocument/2006/customXml" ds:itemID="{35EFCC63-FD60-4D59-9D65-CAE2242A2BD7}"/>
</file>

<file path=customXml/itemProps2.xml><?xml version="1.0" encoding="utf-8"?>
<ds:datastoreItem xmlns:ds="http://schemas.openxmlformats.org/officeDocument/2006/customXml" ds:itemID="{20DEF6E5-EF67-497C-80AF-506DD2ECF0A1}">
  <ds:schemaRefs>
    <ds:schemaRef ds:uri="http://schemas.microsoft.com/sharepoint/v3/contenttype/forms"/>
  </ds:schemaRefs>
</ds:datastoreItem>
</file>

<file path=customXml/itemProps3.xml><?xml version="1.0" encoding="utf-8"?>
<ds:datastoreItem xmlns:ds="http://schemas.openxmlformats.org/officeDocument/2006/customXml" ds:itemID="{997E212D-EAB5-4BB3-A521-E8CD19700B95}">
  <ds:schemaRefs>
    <ds:schemaRef ds:uri="http://schemas.microsoft.com/sharepoint/events"/>
  </ds:schemaRefs>
</ds:datastoreItem>
</file>

<file path=customXml/itemProps4.xml><?xml version="1.0" encoding="utf-8"?>
<ds:datastoreItem xmlns:ds="http://schemas.openxmlformats.org/officeDocument/2006/customXml" ds:itemID="{FCF9F57E-02A3-4828-BC35-3E99C977F0FB}"/>
</file>

<file path=customXml/itemProps5.xml><?xml version="1.0" encoding="utf-8"?>
<ds:datastoreItem xmlns:ds="http://schemas.openxmlformats.org/officeDocument/2006/customXml" ds:itemID="{1716386B-2D84-4BDB-9F39-75D40560F0D8}">
  <ds:schemaRefs>
    <ds:schemaRef ds:uri="a3cebfa3-c9e2-4350-aa03-94f2aa0492f2"/>
    <ds:schemaRef ds:uri="394ed8b9-e7ed-4b31-94f1-4960fcc17a1d"/>
    <ds:schemaRef ds:uri="87369ed8-7398-499d-83ae-9d42e0d3e3dd"/>
    <ds:schemaRef ds:uri="88eb63a8-b495-4068-bc83-a212bb1828a2"/>
    <ds:schemaRef ds:uri="baa7e6e5-0dd4-48df-aa07-d07d0022d296"/>
    <ds:schemaRef ds:uri="http://purl.org/dc/elements/1.1/"/>
    <ds:schemaRef ds:uri="3e7d0fcb-27b1-4f44-bc24-67a17c18ba0d"/>
    <ds:schemaRef ds:uri="009a2248-1bc5-4823-a4cc-a112fd46d800"/>
    <ds:schemaRef ds:uri="http://purl.org/dc/terms/"/>
    <ds:schemaRef ds:uri="ef6f3ae6-21f7-442b-8cbd-e7de8225ec52"/>
    <ds:schemaRef ds:uri="6dd6184f-085c-414b-8597-8eabe9167261"/>
    <ds:schemaRef ds:uri="http://www.w3.org/XML/1998/namespace"/>
    <ds:schemaRef ds:uri="f55a5c64-ee7a-45c3-8a61-2a5fccd2fe9f"/>
    <ds:schemaRef ds:uri="http://schemas.microsoft.com/office/2006/metadata/properties"/>
    <ds:schemaRef ds:uri="d3423f4c-ca1b-406e-8999-0f2e1bacbbdc"/>
    <ds:schemaRef ds:uri="http://schemas.microsoft.com/sharepoint/v3"/>
    <ds:schemaRef ds:uri="http://schemas.microsoft.com/office/infopath/2007/PartnerControls"/>
    <ds:schemaRef ds:uri="http://schemas.openxmlformats.org/package/2006/metadata/core-properties"/>
    <ds:schemaRef ds:uri="f8e6360d-78cc-49d1-aeea-3283394d6409"/>
    <ds:schemaRef ds:uri="http://schemas.microsoft.com/office/2006/documentManagement/types"/>
    <ds:schemaRef ds:uri="92cd3523-8a7e-43d8-8db2-82bba2d9642c"/>
    <ds:schemaRef ds:uri="9db00453-5af4-4cae-918b-d577b3e25147"/>
    <ds:schemaRef ds:uri="87e10885-fc90-419d-b063-93ca34e5acca"/>
    <ds:schemaRef ds:uri="c07ea462-aaa2-4230-8650-800586fd6e0c"/>
    <ds:schemaRef ds:uri="34ec7aef-c827-431b-9f81-2b6fc85e7c3a"/>
    <ds:schemaRef ds:uri="http://purl.org/dc/dcmitype/"/>
  </ds:schemaRefs>
</ds:datastoreItem>
</file>

<file path=docMetadata/LabelInfo.xml><?xml version="1.0" encoding="utf-8"?>
<clbl:labelList xmlns:clbl="http://schemas.microsoft.com/office/2020/mipLabelMetadata">
  <clbl:label id="{627b66b3-4959-4e8d-91b0-21ef070ef1f0}" enabled="1" method="Privileged" siteId="{ef8a53ea-1a1c-4189-b792-c832dcaea568}" contentBits="0" removed="0"/>
</clbl:labelList>
</file>

<file path=docProps/app.xml><?xml version="1.0" encoding="utf-8"?>
<Properties xmlns="http://schemas.openxmlformats.org/officeDocument/2006/extended-properties" xmlns:vt="http://schemas.openxmlformats.org/officeDocument/2006/docPropsVTypes">
  <Template>Gallery</Template>
  <TotalTime>3</TotalTime>
  <Words>1551</Words>
  <Application>Microsoft Office PowerPoint</Application>
  <PresentationFormat>On-screen Show (4:3)</PresentationFormat>
  <Paragraphs>195</Paragraphs>
  <Slides>22</Slides>
  <Notes>0</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22</vt:i4>
      </vt:variant>
    </vt:vector>
  </HeadingPairs>
  <TitlesOfParts>
    <vt:vector size="32" baseType="lpstr">
      <vt:lpstr>Arial</vt:lpstr>
      <vt:lpstr>Arial Black</vt:lpstr>
      <vt:lpstr>Calibri</vt:lpstr>
      <vt:lpstr>Ebrima</vt:lpstr>
      <vt:lpstr>Helvetica</vt:lpstr>
      <vt:lpstr>Verdana</vt:lpstr>
      <vt:lpstr>Wingdings</vt:lpstr>
      <vt:lpstr>Yara</vt:lpstr>
      <vt:lpstr>Blank-16x9_old</vt:lpstr>
      <vt:lpstr>think-cell Slide</vt:lpstr>
      <vt:lpstr> Entrevakt ved Yara Porsgrunn Opplæring, oppgaver og ansvar</vt:lpstr>
      <vt:lpstr>Om kurset</vt:lpstr>
      <vt:lpstr>Entrevaktkurs innhold</vt:lpstr>
      <vt:lpstr>1 Krav til Entrevakt</vt:lpstr>
      <vt:lpstr>2 Entring</vt:lpstr>
      <vt:lpstr>2 Entring</vt:lpstr>
      <vt:lpstr>         2 Entring</vt:lpstr>
      <vt:lpstr>2 Entring</vt:lpstr>
      <vt:lpstr>2 Entring</vt:lpstr>
      <vt:lpstr>2.4 Redningsplan for entring</vt:lpstr>
      <vt:lpstr>3 Trange, ledende omgivelser</vt:lpstr>
      <vt:lpstr>3.2 Eksempler</vt:lpstr>
      <vt:lpstr>3.3 Krav til bærbart elektrisk utstyr</vt:lpstr>
      <vt:lpstr>4. Entrevaktens oppgaver</vt:lpstr>
      <vt:lpstr>4 Entrevaktens oppgaver 4.1 Før entring kan gjennomføres</vt:lpstr>
      <vt:lpstr>4 Entrevaktens oppgaver 4.2 Under entring </vt:lpstr>
      <vt:lpstr>4 Entrevaktens oppgaver 4.3 Ved pause/stopp</vt:lpstr>
      <vt:lpstr>4 Entrevaktens oppgaver   4.4 Ved uønsket hendelse </vt:lpstr>
      <vt:lpstr>4 Entrevaktens oppgaver  4.5 Etter at entring er gjennomført</vt:lpstr>
      <vt:lpstr>4 Entrevaktens oppgaver 4.6 Eksempel på navneliste</vt:lpstr>
      <vt:lpstr>5 Think ahead – Film</vt:lpstr>
      <vt:lpstr>PowerPoint Presentation</vt:lpstr>
    </vt:vector>
  </TitlesOfParts>
  <Company>Yara International ASA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L-244 Entring</dc:title>
  <dc:creator>Yara International ASA User</dc:creator>
  <cp:keywords>L-210</cp:keywords>
  <cp:lastModifiedBy>Kari-Anne Barstad</cp:lastModifiedBy>
  <cp:revision>1</cp:revision>
  <cp:lastPrinted>2025-10-22T09:08:50Z</cp:lastPrinted>
  <dcterms:created xsi:type="dcterms:W3CDTF">2014-01-06T12:47:02Z</dcterms:created>
  <dcterms:modified xsi:type="dcterms:W3CDTF">2026-04-17T10:52:29Z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0x0101008452B77357CE407492630B5AC5A7E0EB004EFEC6624E65814BA6A5DB65FA8381D7</vt:lpwstr>
  </property>
  <property fmtid="{D5CDD505-2E9C-101B-9397-08002B2CF9AE}" pid="3" name="_dlc_DocIdItemGuid">
    <vt:lpwstr>a375cd99-8922-4aa3-8ab3-50469c92eff9</vt:lpwstr>
  </property>
  <property fmtid="{D5CDD505-2E9C-101B-9397-08002B2CF9AE}" pid="4" name="TaxKeyword">
    <vt:lpwstr>274;#L-210|581c406d-029c-466b-93a1-ae623cde6548</vt:lpwstr>
  </property>
  <property fmtid="{D5CDD505-2E9C-101B-9397-08002B2CF9AE}" pid="5" name="ExternalReferences">
    <vt:lpwstr/>
  </property>
  <property fmtid="{D5CDD505-2E9C-101B-9397-08002B2CF9AE}" pid="6" name="ValidForOrganization">
    <vt:lpwstr>20;#Porsgrunn|dbda0686-9de9-4c22-b974-b2de0cf7e153;#91;#Herøya Nett AS|2bfd2663-7f53-449d-8728-24166c5c8483</vt:lpwstr>
  </property>
  <property fmtid="{D5CDD505-2E9C-101B-9397-08002B2CF9AE}" pid="7" name="OwnedByOrganization">
    <vt:lpwstr>513;#Helse-Miljø-Sikkerhet / Totalkvalitet|f882eea8-0d55-46d0-b8fc-66014f28daaf</vt:lpwstr>
  </property>
  <property fmtid="{D5CDD505-2E9C-101B-9397-08002B2CF9AE}" pid="8" name="ValidForFacility">
    <vt:lpwstr>46;#Yara Porsgrunn|aa03bb2e-ba63-4150-8d2e-7e65deeb8394</vt:lpwstr>
  </property>
  <property fmtid="{D5CDD505-2E9C-101B-9397-08002B2CF9AE}" pid="9" name="DocumentType">
    <vt:lpwstr>27;#Attachment|32f2a6b5-6713-48ab-a192-ee5845d0dd65</vt:lpwstr>
  </property>
  <property fmtid="{D5CDD505-2E9C-101B-9397-08002B2CF9AE}" pid="10" name="RelevantForJobFamily">
    <vt:lpwstr/>
  </property>
  <property fmtid="{D5CDD505-2E9C-101B-9397-08002B2CF9AE}" pid="11" name="RelevantForProcesses">
    <vt:lpwstr>261;#HMSK og Energi|5b64083c-34d4-4f70-81ab-5bc706e394e9</vt:lpwstr>
  </property>
  <property fmtid="{D5CDD505-2E9C-101B-9397-08002B2CF9AE}" pid="12" name="QMSLanguage">
    <vt:lpwstr>91;#Norwegian|a797c4cb-7e1f-4d1d-aa7c-6dd6501a9c29</vt:lpwstr>
  </property>
  <property fmtid="{D5CDD505-2E9C-101B-9397-08002B2CF9AE}" pid="13" name="QMSCategory">
    <vt:lpwstr/>
  </property>
  <property fmtid="{D5CDD505-2E9C-101B-9397-08002B2CF9AE}" pid="14" name="InformationClassification">
    <vt:lpwstr>1;#Internal|8d0bf247-e111-4539-9347-43011421bfa3</vt:lpwstr>
  </property>
  <property fmtid="{D5CDD505-2E9C-101B-9397-08002B2CF9AE}" pid="15" name="WorkflowChangePath">
    <vt:lpwstr>df23322e-3cbb-4472-941b-1fa6d97c78ea,26;df23322e-3cbb-4472-941b-1fa6d97c78ea,27;df23322e-3cbb-4472-941b-1fa6d97c78ea,28;130f5de6-c625-4d06-b9a3-d22f1bda80ef,127;130f5de6-c625-4d06-b9a3-d22f1bda80ef,128;130f5de6-c625-4d06-b9a3-d22f1bda80ef,129;130f5de6-c62b792b0df-3499-4330-a32b-289e3d0a780d,194;b792b0df-3499-4330-a32b-289e3d0a780d,199;b792b0df-3499-4330-a32b-289e3d0a780d,199;b792b0df-3499-4330-a32b-289e3d0a780d,201;b792b0df-3499-4330-a32b-289e3d0a780d,202;b792b0df-3499-4330-a32b-289e3d0a780d,202;b792b0df-3499-4330-a32b-289e3d0a780d,203;b792b0df-3499-4330-a32b-289e3d0a780d,203;b792b0df-3499-4330-a32b-289e3d0a780d,204;b792b0df-3499-4330-a32b-289e3d0a780d,204;b792b0df-3499-4330-a32b-289e3d0a780d,205;</vt:lpwstr>
  </property>
  <property fmtid="{D5CDD505-2E9C-101B-9397-08002B2CF9AE}" pid="16" name="YMSExternalReferences">
    <vt:lpwstr/>
  </property>
  <property fmtid="{D5CDD505-2E9C-101B-9397-08002B2CF9AE}" pid="17" name="DocumentSetDescription">
    <vt:lpwstr/>
  </property>
  <property fmtid="{D5CDD505-2E9C-101B-9397-08002B2CF9AE}" pid="18" name="YMSInformationClassification">
    <vt:lpwstr>5;#Internal|8d0bf247-e111-4539-9347-43011421bfa3</vt:lpwstr>
  </property>
  <property fmtid="{D5CDD505-2E9C-101B-9397-08002B2CF9AE}" pid="19" name="_ExtendedDescription">
    <vt:lpwstr/>
  </property>
  <property fmtid="{D5CDD505-2E9C-101B-9397-08002B2CF9AE}" pid="20" name="YMSOwnedByOrganization">
    <vt:lpwstr>56;#Health environment and safety|8dbc8ee6-68e3-4838-899f-143527fe0929</vt:lpwstr>
  </property>
  <property fmtid="{D5CDD505-2E9C-101B-9397-08002B2CF9AE}" pid="21" name="SharedWithUsers">
    <vt:lpwstr>1558;#Andre Oliveira;#64;#Kari-Anne Barstad</vt:lpwstr>
  </property>
  <property fmtid="{D5CDD505-2E9C-101B-9397-08002B2CF9AE}" pid="22" name="YMSLanguage">
    <vt:lpwstr>14;#Norwegian|a797c4cb-7e1f-4d1d-aa7c-6dd6501a9c29</vt:lpwstr>
  </property>
  <property fmtid="{D5CDD505-2E9C-101B-9397-08002B2CF9AE}" pid="23" name="YMSCategory">
    <vt:lpwstr/>
  </property>
  <property fmtid="{D5CDD505-2E9C-101B-9397-08002B2CF9AE}" pid="24" name="YMSRelevantForProcesses">
    <vt:lpwstr>41;#HESQ|5b64083c-34d4-4f70-81ab-5bc706e394e9</vt:lpwstr>
  </property>
  <property fmtid="{D5CDD505-2E9C-101B-9397-08002B2CF9AE}" pid="25" name="_docset_NoMedatataSyncRequired">
    <vt:lpwstr>False</vt:lpwstr>
  </property>
  <property fmtid="{D5CDD505-2E9C-101B-9397-08002B2CF9AE}" pid="26" name="DocSetName0">
    <vt:lpwstr>L-210</vt:lpwstr>
  </property>
  <property fmtid="{D5CDD505-2E9C-101B-9397-08002B2CF9AE}" pid="27" name="DocSetOrg">
    <vt:lpwstr>Health environment and safety</vt:lpwstr>
  </property>
  <property fmtid="{D5CDD505-2E9C-101B-9397-08002B2CF9AE}" pid="28" name="MediaServiceImageTags">
    <vt:lpwstr/>
  </property>
  <property fmtid="{D5CDD505-2E9C-101B-9397-08002B2CF9AE}" pid="29" name="_Level">
    <vt:i4>1</vt:i4>
  </property>
  <property fmtid="{D5CDD505-2E9C-101B-9397-08002B2CF9AE}" pid="30" name="_UIVersion">
    <vt:i4>2048</vt:i4>
  </property>
  <property fmtid="{D5CDD505-2E9C-101B-9397-08002B2CF9AE}" pid="31" name="AppEditor">
    <vt:lpwstr>64</vt:lpwstr>
  </property>
  <property fmtid="{D5CDD505-2E9C-101B-9397-08002B2CF9AE}" pid="32" name="_UIVersionString">
    <vt:lpwstr>4.0</vt:lpwstr>
  </property>
</Properties>
</file>