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 id="2147483671" r:id="rId7"/>
  </p:sldMasterIdLst>
  <p:sldIdLst>
    <p:sldId id="256" r:id="rId8"/>
    <p:sldId id="257" r:id="rId9"/>
    <p:sldId id="258" r:id="rId10"/>
    <p:sldId id="259" r:id="rId11"/>
    <p:sldId id="260" r:id="rId12"/>
    <p:sldId id="261" r:id="rId13"/>
    <p:sldId id="262" r:id="rId14"/>
    <p:sldId id="263" r:id="rId15"/>
    <p:sldId id="264"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5ECD64-A174-4728-ACBC-BBEF5AC30D16}" v="379" dt="2025-05-27T12:33:31.1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6" d="100"/>
          <a:sy n="116" d="100"/>
        </p:scale>
        <p:origin x="1386"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i-Anne Barstad" userId="fb08fd60-2b70-4d13-993c-bb7d7716d4ef" providerId="ADAL" clId="{F15ECD64-A174-4728-ACBC-BBEF5AC30D16}"/>
    <pc:docChg chg="custSel modSld">
      <pc:chgData name="Kari-Anne Barstad" userId="fb08fd60-2b70-4d13-993c-bb7d7716d4ef" providerId="ADAL" clId="{F15ECD64-A174-4728-ACBC-BBEF5AC30D16}" dt="2025-05-27T12:34:27.067" v="483" actId="1076"/>
      <pc:docMkLst>
        <pc:docMk/>
      </pc:docMkLst>
      <pc:sldChg chg="addSp modSp mod">
        <pc:chgData name="Kari-Anne Barstad" userId="fb08fd60-2b70-4d13-993c-bb7d7716d4ef" providerId="ADAL" clId="{F15ECD64-A174-4728-ACBC-BBEF5AC30D16}" dt="2025-05-27T12:34:27.067" v="483" actId="1076"/>
        <pc:sldMkLst>
          <pc:docMk/>
          <pc:sldMk cId="551937498" sldId="256"/>
        </pc:sldMkLst>
        <pc:spChg chg="add mod">
          <ac:chgData name="Kari-Anne Barstad" userId="fb08fd60-2b70-4d13-993c-bb7d7716d4ef" providerId="ADAL" clId="{F15ECD64-A174-4728-ACBC-BBEF5AC30D16}" dt="2025-05-27T12:34:27.067" v="483" actId="1076"/>
          <ac:spMkLst>
            <pc:docMk/>
            <pc:sldMk cId="551937498" sldId="256"/>
            <ac:spMk id="4" creationId="{70B6C358-5D49-20FE-CD6C-86A934607263}"/>
          </ac:spMkLst>
        </pc:spChg>
      </pc:sldChg>
      <pc:sldChg chg="delSp mod">
        <pc:chgData name="Kari-Anne Barstad" userId="fb08fd60-2b70-4d13-993c-bb7d7716d4ef" providerId="ADAL" clId="{F15ECD64-A174-4728-ACBC-BBEF5AC30D16}" dt="2025-05-27T12:32:00.167" v="434" actId="478"/>
        <pc:sldMkLst>
          <pc:docMk/>
          <pc:sldMk cId="1330261702" sldId="258"/>
        </pc:sldMkLst>
        <pc:spChg chg="del">
          <ac:chgData name="Kari-Anne Barstad" userId="fb08fd60-2b70-4d13-993c-bb7d7716d4ef" providerId="ADAL" clId="{F15ECD64-A174-4728-ACBC-BBEF5AC30D16}" dt="2025-05-27T12:32:00.167" v="434" actId="478"/>
          <ac:spMkLst>
            <pc:docMk/>
            <pc:sldMk cId="1330261702" sldId="258"/>
            <ac:spMk id="4" creationId="{00000000-0000-0000-0000-000000000000}"/>
          </ac:spMkLst>
        </pc:spChg>
        <pc:spChg chg="del">
          <ac:chgData name="Kari-Anne Barstad" userId="fb08fd60-2b70-4d13-993c-bb7d7716d4ef" providerId="ADAL" clId="{F15ECD64-A174-4728-ACBC-BBEF5AC30D16}" dt="2025-05-27T12:31:56.751" v="433" actId="478"/>
          <ac:spMkLst>
            <pc:docMk/>
            <pc:sldMk cId="1330261702" sldId="258"/>
            <ac:spMk id="5" creationId="{00000000-0000-0000-0000-000000000000}"/>
          </ac:spMkLst>
        </pc:spChg>
      </pc:sldChg>
      <pc:sldChg chg="delSp modSp mod">
        <pc:chgData name="Kari-Anne Barstad" userId="fb08fd60-2b70-4d13-993c-bb7d7716d4ef" providerId="ADAL" clId="{F15ECD64-A174-4728-ACBC-BBEF5AC30D16}" dt="2025-05-27T12:32:05.484" v="436" actId="478"/>
        <pc:sldMkLst>
          <pc:docMk/>
          <pc:sldMk cId="718018245" sldId="259"/>
        </pc:sldMkLst>
        <pc:spChg chg="mod">
          <ac:chgData name="Kari-Anne Barstad" userId="fb08fd60-2b70-4d13-993c-bb7d7716d4ef" providerId="ADAL" clId="{F15ECD64-A174-4728-ACBC-BBEF5AC30D16}" dt="2025-05-27T08:20:10.981" v="2" actId="20577"/>
          <ac:spMkLst>
            <pc:docMk/>
            <pc:sldMk cId="718018245" sldId="259"/>
            <ac:spMk id="3" creationId="{00000000-0000-0000-0000-000000000000}"/>
          </ac:spMkLst>
        </pc:spChg>
        <pc:spChg chg="del">
          <ac:chgData name="Kari-Anne Barstad" userId="fb08fd60-2b70-4d13-993c-bb7d7716d4ef" providerId="ADAL" clId="{F15ECD64-A174-4728-ACBC-BBEF5AC30D16}" dt="2025-05-27T12:32:05.484" v="436" actId="478"/>
          <ac:spMkLst>
            <pc:docMk/>
            <pc:sldMk cId="718018245" sldId="259"/>
            <ac:spMk id="4" creationId="{00000000-0000-0000-0000-000000000000}"/>
          </ac:spMkLst>
        </pc:spChg>
        <pc:spChg chg="del">
          <ac:chgData name="Kari-Anne Barstad" userId="fb08fd60-2b70-4d13-993c-bb7d7716d4ef" providerId="ADAL" clId="{F15ECD64-A174-4728-ACBC-BBEF5AC30D16}" dt="2025-05-27T12:32:04.074" v="435" actId="478"/>
          <ac:spMkLst>
            <pc:docMk/>
            <pc:sldMk cId="718018245" sldId="259"/>
            <ac:spMk id="5" creationId="{00000000-0000-0000-0000-000000000000}"/>
          </ac:spMkLst>
        </pc:spChg>
        <pc:spChg chg="mod">
          <ac:chgData name="Kari-Anne Barstad" userId="fb08fd60-2b70-4d13-993c-bb7d7716d4ef" providerId="ADAL" clId="{F15ECD64-A174-4728-ACBC-BBEF5AC30D16}" dt="2025-05-27T08:20:22.620" v="4" actId="1038"/>
          <ac:spMkLst>
            <pc:docMk/>
            <pc:sldMk cId="718018245" sldId="259"/>
            <ac:spMk id="12" creationId="{00000000-0000-0000-0000-000000000000}"/>
          </ac:spMkLst>
        </pc:spChg>
        <pc:spChg chg="mod">
          <ac:chgData name="Kari-Anne Barstad" userId="fb08fd60-2b70-4d13-993c-bb7d7716d4ef" providerId="ADAL" clId="{F15ECD64-A174-4728-ACBC-BBEF5AC30D16}" dt="2025-05-27T08:22:16.981" v="23" actId="20577"/>
          <ac:spMkLst>
            <pc:docMk/>
            <pc:sldMk cId="718018245" sldId="259"/>
            <ac:spMk id="15" creationId="{00000000-0000-0000-0000-000000000000}"/>
          </ac:spMkLst>
        </pc:spChg>
        <pc:picChg chg="mod">
          <ac:chgData name="Kari-Anne Barstad" userId="fb08fd60-2b70-4d13-993c-bb7d7716d4ef" providerId="ADAL" clId="{F15ECD64-A174-4728-ACBC-BBEF5AC30D16}" dt="2025-05-27T08:20:32.498" v="7" actId="1038"/>
          <ac:picMkLst>
            <pc:docMk/>
            <pc:sldMk cId="718018245" sldId="259"/>
            <ac:picMk id="13" creationId="{00000000-0000-0000-0000-000000000000}"/>
          </ac:picMkLst>
        </pc:picChg>
        <pc:picChg chg="mod">
          <ac:chgData name="Kari-Anne Barstad" userId="fb08fd60-2b70-4d13-993c-bb7d7716d4ef" providerId="ADAL" clId="{F15ECD64-A174-4728-ACBC-BBEF5AC30D16}" dt="2025-05-27T08:21:46.247" v="17" actId="688"/>
          <ac:picMkLst>
            <pc:docMk/>
            <pc:sldMk cId="718018245" sldId="259"/>
            <ac:picMk id="17" creationId="{00000000-0000-0000-0000-000000000000}"/>
          </ac:picMkLst>
        </pc:picChg>
      </pc:sldChg>
      <pc:sldChg chg="delSp modSp mod delAnim modAnim">
        <pc:chgData name="Kari-Anne Barstad" userId="fb08fd60-2b70-4d13-993c-bb7d7716d4ef" providerId="ADAL" clId="{F15ECD64-A174-4728-ACBC-BBEF5AC30D16}" dt="2025-05-27T12:32:11.154" v="438" actId="478"/>
        <pc:sldMkLst>
          <pc:docMk/>
          <pc:sldMk cId="3560918313" sldId="260"/>
        </pc:sldMkLst>
        <pc:spChg chg="del">
          <ac:chgData name="Kari-Anne Barstad" userId="fb08fd60-2b70-4d13-993c-bb7d7716d4ef" providerId="ADAL" clId="{F15ECD64-A174-4728-ACBC-BBEF5AC30D16}" dt="2025-05-27T08:26:18.664" v="25" actId="478"/>
          <ac:spMkLst>
            <pc:docMk/>
            <pc:sldMk cId="3560918313" sldId="260"/>
            <ac:spMk id="3" creationId="{00000000-0000-0000-0000-000000000000}"/>
          </ac:spMkLst>
        </pc:spChg>
        <pc:spChg chg="del">
          <ac:chgData name="Kari-Anne Barstad" userId="fb08fd60-2b70-4d13-993c-bb7d7716d4ef" providerId="ADAL" clId="{F15ECD64-A174-4728-ACBC-BBEF5AC30D16}" dt="2025-05-27T12:32:11.154" v="438" actId="478"/>
          <ac:spMkLst>
            <pc:docMk/>
            <pc:sldMk cId="3560918313" sldId="260"/>
            <ac:spMk id="4" creationId="{00000000-0000-0000-0000-000000000000}"/>
          </ac:spMkLst>
        </pc:spChg>
        <pc:spChg chg="del">
          <ac:chgData name="Kari-Anne Barstad" userId="fb08fd60-2b70-4d13-993c-bb7d7716d4ef" providerId="ADAL" clId="{F15ECD64-A174-4728-ACBC-BBEF5AC30D16}" dt="2025-05-27T12:32:09.671" v="437" actId="478"/>
          <ac:spMkLst>
            <pc:docMk/>
            <pc:sldMk cId="3560918313" sldId="260"/>
            <ac:spMk id="5" creationId="{00000000-0000-0000-0000-000000000000}"/>
          </ac:spMkLst>
        </pc:spChg>
        <pc:spChg chg="mod">
          <ac:chgData name="Kari-Anne Barstad" userId="fb08fd60-2b70-4d13-993c-bb7d7716d4ef" providerId="ADAL" clId="{F15ECD64-A174-4728-ACBC-BBEF5AC30D16}" dt="2025-05-27T08:28:08.906" v="39" actId="1076"/>
          <ac:spMkLst>
            <pc:docMk/>
            <pc:sldMk cId="3560918313" sldId="260"/>
            <ac:spMk id="12" creationId="{00000000-0000-0000-0000-000000000000}"/>
          </ac:spMkLst>
        </pc:spChg>
        <pc:picChg chg="del">
          <ac:chgData name="Kari-Anne Barstad" userId="fb08fd60-2b70-4d13-993c-bb7d7716d4ef" providerId="ADAL" clId="{F15ECD64-A174-4728-ACBC-BBEF5AC30D16}" dt="2025-05-27T08:26:11.768" v="24" actId="478"/>
          <ac:picMkLst>
            <pc:docMk/>
            <pc:sldMk cId="3560918313" sldId="260"/>
            <ac:picMk id="7170" creationId="{00000000-0000-0000-0000-000000000000}"/>
          </ac:picMkLst>
        </pc:picChg>
      </pc:sldChg>
      <pc:sldChg chg="delSp mod">
        <pc:chgData name="Kari-Anne Barstad" userId="fb08fd60-2b70-4d13-993c-bb7d7716d4ef" providerId="ADAL" clId="{F15ECD64-A174-4728-ACBC-BBEF5AC30D16}" dt="2025-05-27T12:32:13.534" v="439" actId="478"/>
        <pc:sldMkLst>
          <pc:docMk/>
          <pc:sldMk cId="3400754253" sldId="261"/>
        </pc:sldMkLst>
        <pc:spChg chg="del">
          <ac:chgData name="Kari-Anne Barstad" userId="fb08fd60-2b70-4d13-993c-bb7d7716d4ef" providerId="ADAL" clId="{F15ECD64-A174-4728-ACBC-BBEF5AC30D16}" dt="2025-05-27T12:32:13.534" v="439" actId="478"/>
          <ac:spMkLst>
            <pc:docMk/>
            <pc:sldMk cId="3400754253" sldId="261"/>
            <ac:spMk id="5" creationId="{00000000-0000-0000-0000-000000000000}"/>
          </ac:spMkLst>
        </pc:spChg>
      </pc:sldChg>
      <pc:sldChg chg="addSp delSp modSp mod delAnim">
        <pc:chgData name="Kari-Anne Barstad" userId="fb08fd60-2b70-4d13-993c-bb7d7716d4ef" providerId="ADAL" clId="{F15ECD64-A174-4728-ACBC-BBEF5AC30D16}" dt="2025-05-27T12:32:21.395" v="442" actId="478"/>
        <pc:sldMkLst>
          <pc:docMk/>
          <pc:sldMk cId="1835690106" sldId="262"/>
        </pc:sldMkLst>
        <pc:spChg chg="add del mod">
          <ac:chgData name="Kari-Anne Barstad" userId="fb08fd60-2b70-4d13-993c-bb7d7716d4ef" providerId="ADAL" clId="{F15ECD64-A174-4728-ACBC-BBEF5AC30D16}" dt="2025-05-27T12:20:11.296" v="238" actId="478"/>
          <ac:spMkLst>
            <pc:docMk/>
            <pc:sldMk cId="1835690106" sldId="262"/>
            <ac:spMk id="3" creationId="{660B6EF4-6FF5-0B05-7BE5-60442D2FA2DD}"/>
          </ac:spMkLst>
        </pc:spChg>
        <pc:spChg chg="del">
          <ac:chgData name="Kari-Anne Barstad" userId="fb08fd60-2b70-4d13-993c-bb7d7716d4ef" providerId="ADAL" clId="{F15ECD64-A174-4728-ACBC-BBEF5AC30D16}" dt="2025-05-27T12:32:21.395" v="442" actId="478"/>
          <ac:spMkLst>
            <pc:docMk/>
            <pc:sldMk cId="1835690106" sldId="262"/>
            <ac:spMk id="4" creationId="{00000000-0000-0000-0000-000000000000}"/>
          </ac:spMkLst>
        </pc:spChg>
        <pc:spChg chg="del mod">
          <ac:chgData name="Kari-Anne Barstad" userId="fb08fd60-2b70-4d13-993c-bb7d7716d4ef" providerId="ADAL" clId="{F15ECD64-A174-4728-ACBC-BBEF5AC30D16}" dt="2025-05-27T12:32:19.560" v="441" actId="478"/>
          <ac:spMkLst>
            <pc:docMk/>
            <pc:sldMk cId="1835690106" sldId="262"/>
            <ac:spMk id="5" creationId="{00000000-0000-0000-0000-000000000000}"/>
          </ac:spMkLst>
        </pc:spChg>
        <pc:spChg chg="mod">
          <ac:chgData name="Kari-Anne Barstad" userId="fb08fd60-2b70-4d13-993c-bb7d7716d4ef" providerId="ADAL" clId="{F15ECD64-A174-4728-ACBC-BBEF5AC30D16}" dt="2025-05-27T12:20:25.302" v="240" actId="14100"/>
          <ac:spMkLst>
            <pc:docMk/>
            <pc:sldMk cId="1835690106" sldId="262"/>
            <ac:spMk id="7" creationId="{00000000-0000-0000-0000-000000000000}"/>
          </ac:spMkLst>
        </pc:spChg>
        <pc:spChg chg="mod">
          <ac:chgData name="Kari-Anne Barstad" userId="fb08fd60-2b70-4d13-993c-bb7d7716d4ef" providerId="ADAL" clId="{F15ECD64-A174-4728-ACBC-BBEF5AC30D16}" dt="2025-05-27T12:20:21.891" v="239" actId="14100"/>
          <ac:spMkLst>
            <pc:docMk/>
            <pc:sldMk cId="1835690106" sldId="262"/>
            <ac:spMk id="10" creationId="{00000000-0000-0000-0000-000000000000}"/>
          </ac:spMkLst>
        </pc:spChg>
        <pc:spChg chg="mod">
          <ac:chgData name="Kari-Anne Barstad" userId="fb08fd60-2b70-4d13-993c-bb7d7716d4ef" providerId="ADAL" clId="{F15ECD64-A174-4728-ACBC-BBEF5AC30D16}" dt="2025-05-27T12:31:10.082" v="432" actId="1036"/>
          <ac:spMkLst>
            <pc:docMk/>
            <pc:sldMk cId="1835690106" sldId="262"/>
            <ac:spMk id="11" creationId="{00000000-0000-0000-0000-000000000000}"/>
          </ac:spMkLst>
        </pc:spChg>
        <pc:spChg chg="del mod">
          <ac:chgData name="Kari-Anne Barstad" userId="fb08fd60-2b70-4d13-993c-bb7d7716d4ef" providerId="ADAL" clId="{F15ECD64-A174-4728-ACBC-BBEF5AC30D16}" dt="2025-05-27T12:08:08.285" v="202" actId="478"/>
          <ac:spMkLst>
            <pc:docMk/>
            <pc:sldMk cId="1835690106" sldId="262"/>
            <ac:spMk id="13" creationId="{00000000-0000-0000-0000-000000000000}"/>
          </ac:spMkLst>
        </pc:spChg>
        <pc:picChg chg="mod">
          <ac:chgData name="Kari-Anne Barstad" userId="fb08fd60-2b70-4d13-993c-bb7d7716d4ef" providerId="ADAL" clId="{F15ECD64-A174-4728-ACBC-BBEF5AC30D16}" dt="2025-05-27T12:30:23.920" v="425" actId="1036"/>
          <ac:picMkLst>
            <pc:docMk/>
            <pc:sldMk cId="1835690106" sldId="262"/>
            <ac:picMk id="12" creationId="{00000000-0000-0000-0000-000000000000}"/>
          </ac:picMkLst>
        </pc:picChg>
        <pc:picChg chg="mod">
          <ac:chgData name="Kari-Anne Barstad" userId="fb08fd60-2b70-4d13-993c-bb7d7716d4ef" providerId="ADAL" clId="{F15ECD64-A174-4728-ACBC-BBEF5AC30D16}" dt="2025-05-27T12:30:58.065" v="428" actId="1076"/>
          <ac:picMkLst>
            <pc:docMk/>
            <pc:sldMk cId="1835690106" sldId="262"/>
            <ac:picMk id="7170" creationId="{00000000-0000-0000-0000-000000000000}"/>
          </ac:picMkLst>
        </pc:picChg>
      </pc:sldChg>
      <pc:sldChg chg="delSp modSp mod">
        <pc:chgData name="Kari-Anne Barstad" userId="fb08fd60-2b70-4d13-993c-bb7d7716d4ef" providerId="ADAL" clId="{F15ECD64-A174-4728-ACBC-BBEF5AC30D16}" dt="2025-05-27T12:28:56.710" v="400" actId="255"/>
        <pc:sldMkLst>
          <pc:docMk/>
          <pc:sldMk cId="170540998" sldId="263"/>
        </pc:sldMkLst>
        <pc:spChg chg="mod">
          <ac:chgData name="Kari-Anne Barstad" userId="fb08fd60-2b70-4d13-993c-bb7d7716d4ef" providerId="ADAL" clId="{F15ECD64-A174-4728-ACBC-BBEF5AC30D16}" dt="2025-05-27T12:28:56.710" v="400" actId="255"/>
          <ac:spMkLst>
            <pc:docMk/>
            <pc:sldMk cId="170540998" sldId="263"/>
            <ac:spMk id="3" creationId="{00000000-0000-0000-0000-000000000000}"/>
          </ac:spMkLst>
        </pc:spChg>
        <pc:spChg chg="del">
          <ac:chgData name="Kari-Anne Barstad" userId="fb08fd60-2b70-4d13-993c-bb7d7716d4ef" providerId="ADAL" clId="{F15ECD64-A174-4728-ACBC-BBEF5AC30D16}" dt="2025-05-27T12:21:23.664" v="253" actId="478"/>
          <ac:spMkLst>
            <pc:docMk/>
            <pc:sldMk cId="170540998" sldId="263"/>
            <ac:spMk id="5" creationId="{00000000-0000-0000-0000-000000000000}"/>
          </ac:spMkLst>
        </pc:spChg>
        <pc:spChg chg="mod">
          <ac:chgData name="Kari-Anne Barstad" userId="fb08fd60-2b70-4d13-993c-bb7d7716d4ef" providerId="ADAL" clId="{F15ECD64-A174-4728-ACBC-BBEF5AC30D16}" dt="2025-05-27T08:36:50.009" v="87" actId="6549"/>
          <ac:spMkLst>
            <pc:docMk/>
            <pc:sldMk cId="170540998" sldId="263"/>
            <ac:spMk id="8" creationId="{00000000-0000-0000-0000-000000000000}"/>
          </ac:spMkLst>
        </pc:spChg>
        <pc:picChg chg="mod">
          <ac:chgData name="Kari-Anne Barstad" userId="fb08fd60-2b70-4d13-993c-bb7d7716d4ef" providerId="ADAL" clId="{F15ECD64-A174-4728-ACBC-BBEF5AC30D16}" dt="2025-05-27T08:35:27.735" v="76" actId="688"/>
          <ac:picMkLst>
            <pc:docMk/>
            <pc:sldMk cId="170540998" sldId="263"/>
            <ac:picMk id="7" creationId="{00000000-0000-0000-0000-000000000000}"/>
          </ac:picMkLst>
        </pc:picChg>
        <pc:picChg chg="del">
          <ac:chgData name="Kari-Anne Barstad" userId="fb08fd60-2b70-4d13-993c-bb7d7716d4ef" providerId="ADAL" clId="{F15ECD64-A174-4728-ACBC-BBEF5AC30D16}" dt="2025-05-27T08:35:16.969" v="72" actId="478"/>
          <ac:picMkLst>
            <pc:docMk/>
            <pc:sldMk cId="170540998" sldId="263"/>
            <ac:picMk id="13314" creationId="{00000000-0000-0000-0000-000000000000}"/>
          </ac:picMkLst>
        </pc:picChg>
      </pc:sldChg>
      <pc:sldChg chg="delSp modSp mod delAnim modAnim">
        <pc:chgData name="Kari-Anne Barstad" userId="fb08fd60-2b70-4d13-993c-bb7d7716d4ef" providerId="ADAL" clId="{F15ECD64-A174-4728-ACBC-BBEF5AC30D16}" dt="2025-05-27T12:32:57.955" v="450" actId="1076"/>
        <pc:sldMkLst>
          <pc:docMk/>
          <pc:sldMk cId="2174600593" sldId="264"/>
        </pc:sldMkLst>
        <pc:spChg chg="del">
          <ac:chgData name="Kari-Anne Barstad" userId="fb08fd60-2b70-4d13-993c-bb7d7716d4ef" providerId="ADAL" clId="{F15ECD64-A174-4728-ACBC-BBEF5AC30D16}" dt="2025-05-27T12:32:27.447" v="443" actId="478"/>
          <ac:spMkLst>
            <pc:docMk/>
            <pc:sldMk cId="2174600593" sldId="264"/>
            <ac:spMk id="4" creationId="{00000000-0000-0000-0000-000000000000}"/>
          </ac:spMkLst>
        </pc:spChg>
        <pc:spChg chg="del">
          <ac:chgData name="Kari-Anne Barstad" userId="fb08fd60-2b70-4d13-993c-bb7d7716d4ef" providerId="ADAL" clId="{F15ECD64-A174-4728-ACBC-BBEF5AC30D16}" dt="2025-05-27T12:32:29.101" v="444" actId="478"/>
          <ac:spMkLst>
            <pc:docMk/>
            <pc:sldMk cId="2174600593" sldId="264"/>
            <ac:spMk id="5" creationId="{00000000-0000-0000-0000-000000000000}"/>
          </ac:spMkLst>
        </pc:spChg>
        <pc:spChg chg="mod">
          <ac:chgData name="Kari-Anne Barstad" userId="fb08fd60-2b70-4d13-993c-bb7d7716d4ef" providerId="ADAL" clId="{F15ECD64-A174-4728-ACBC-BBEF5AC30D16}" dt="2025-05-27T12:32:57.955" v="450" actId="1076"/>
          <ac:spMkLst>
            <pc:docMk/>
            <pc:sldMk cId="2174600593" sldId="264"/>
            <ac:spMk id="8" creationId="{00000000-0000-0000-0000-000000000000}"/>
          </ac:spMkLst>
        </pc:spChg>
        <pc:spChg chg="del">
          <ac:chgData name="Kari-Anne Barstad" userId="fb08fd60-2b70-4d13-993c-bb7d7716d4ef" providerId="ADAL" clId="{F15ECD64-A174-4728-ACBC-BBEF5AC30D16}" dt="2025-05-27T08:32:05.578" v="58" actId="478"/>
          <ac:spMkLst>
            <pc:docMk/>
            <pc:sldMk cId="2174600593" sldId="264"/>
            <ac:spMk id="10" creationId="{00000000-0000-0000-0000-000000000000}"/>
          </ac:spMkLst>
        </pc:spChg>
        <pc:spChg chg="del mod">
          <ac:chgData name="Kari-Anne Barstad" userId="fb08fd60-2b70-4d13-993c-bb7d7716d4ef" providerId="ADAL" clId="{F15ECD64-A174-4728-ACBC-BBEF5AC30D16}" dt="2025-05-27T08:30:51.139" v="42" actId="478"/>
          <ac:spMkLst>
            <pc:docMk/>
            <pc:sldMk cId="2174600593" sldId="264"/>
            <ac:spMk id="13" creationId="{00000000-0000-0000-0000-000000000000}"/>
          </ac:spMkLst>
        </pc:spChg>
        <pc:grpChg chg="del">
          <ac:chgData name="Kari-Anne Barstad" userId="fb08fd60-2b70-4d13-993c-bb7d7716d4ef" providerId="ADAL" clId="{F15ECD64-A174-4728-ACBC-BBEF5AC30D16}" dt="2025-05-27T08:32:03.011" v="57" actId="478"/>
          <ac:grpSpMkLst>
            <pc:docMk/>
            <pc:sldMk cId="2174600593" sldId="264"/>
            <ac:grpSpMk id="12" creationId="{00000000-0000-0000-0000-000000000000}"/>
          </ac:grpSpMkLst>
        </pc:grpChg>
        <pc:picChg chg="mod">
          <ac:chgData name="Kari-Anne Barstad" userId="fb08fd60-2b70-4d13-993c-bb7d7716d4ef" providerId="ADAL" clId="{F15ECD64-A174-4728-ACBC-BBEF5AC30D16}" dt="2025-05-27T08:33:32.468" v="69" actId="1076"/>
          <ac:picMkLst>
            <pc:docMk/>
            <pc:sldMk cId="2174600593" sldId="264"/>
            <ac:picMk id="7171" creationId="{00000000-0000-0000-0000-000000000000}"/>
          </ac:picMkLst>
        </pc:picChg>
        <pc:picChg chg="del mod">
          <ac:chgData name="Kari-Anne Barstad" userId="fb08fd60-2b70-4d13-993c-bb7d7716d4ef" providerId="ADAL" clId="{F15ECD64-A174-4728-ACBC-BBEF5AC30D16}" dt="2025-05-27T08:35:07.593" v="71" actId="478"/>
          <ac:picMkLst>
            <pc:docMk/>
            <pc:sldMk cId="2174600593" sldId="264"/>
            <ac:picMk id="7172" creationId="{00000000-0000-0000-0000-000000000000}"/>
          </ac:picMkLst>
        </pc:picChg>
        <pc:picChg chg="del">
          <ac:chgData name="Kari-Anne Barstad" userId="fb08fd60-2b70-4d13-993c-bb7d7716d4ef" providerId="ADAL" clId="{F15ECD64-A174-4728-ACBC-BBEF5AC30D16}" dt="2025-05-27T08:30:42.886" v="40" actId="478"/>
          <ac:picMkLst>
            <pc:docMk/>
            <pc:sldMk cId="2174600593" sldId="264"/>
            <ac:picMk id="7174" creationId="{00000000-0000-0000-0000-000000000000}"/>
          </ac:picMkLst>
        </pc:pic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0800" y="2361600"/>
            <a:ext cx="8064500" cy="1219800"/>
          </a:xfrm>
        </p:spPr>
        <p:txBody>
          <a:bodyPr>
            <a:noAutofit/>
          </a:bodyPr>
          <a:lstStyle>
            <a:lvl1pPr algn="ctr">
              <a:defRPr sz="3800" b="1" baseline="0">
                <a:solidFill>
                  <a:srgbClr val="FFFFFF"/>
                </a:solidFill>
                <a:latin typeface="Arial" pitchFamily="34" charset="0"/>
                <a:cs typeface="Arial" pitchFamily="34" charset="0"/>
              </a:defRPr>
            </a:lvl1pPr>
          </a:lstStyle>
          <a:p>
            <a:r>
              <a:rPr lang="en-US"/>
              <a:t>Click to edit Master title style</a:t>
            </a:r>
            <a:endParaRPr lang="nb-NO" dirty="0"/>
          </a:p>
        </p:txBody>
      </p:sp>
      <p:sp>
        <p:nvSpPr>
          <p:cNvPr id="3" name="Subtitle 2"/>
          <p:cNvSpPr>
            <a:spLocks noGrp="1"/>
          </p:cNvSpPr>
          <p:nvPr>
            <p:ph type="subTitle" idx="1"/>
          </p:nvPr>
        </p:nvSpPr>
        <p:spPr>
          <a:xfrm>
            <a:off x="550800" y="3581400"/>
            <a:ext cx="8064500" cy="914400"/>
          </a:xfrm>
          <a:prstGeom prst="rect">
            <a:avLst/>
          </a:prstGeom>
        </p:spPr>
        <p:txBody>
          <a:bodyPr>
            <a:noAutofit/>
          </a:bodyPr>
          <a:lstStyle>
            <a:lvl1pPr marL="0" indent="0" algn="ctr">
              <a:buNone/>
              <a:defRPr sz="28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b-NO" dirty="0"/>
          </a:p>
        </p:txBody>
      </p:sp>
      <p:graphicFrame>
        <p:nvGraphicFramePr>
          <p:cNvPr id="4" name="Table 3"/>
          <p:cNvGraphicFramePr>
            <a:graphicFrameLocks noGrp="1"/>
          </p:cNvGraphicFramePr>
          <p:nvPr userDrawn="1">
            <p:extLst>
              <p:ext uri="{D42A27DB-BD31-4B8C-83A1-F6EECF244321}">
                <p14:modId xmlns:p14="http://schemas.microsoft.com/office/powerpoint/2010/main" val="3894994173"/>
              </p:ext>
            </p:extLst>
          </p:nvPr>
        </p:nvGraphicFramePr>
        <p:xfrm>
          <a:off x="323528" y="6165304"/>
          <a:ext cx="4896544" cy="396240"/>
        </p:xfrm>
        <a:graphic>
          <a:graphicData uri="http://schemas.openxmlformats.org/drawingml/2006/table">
            <a:tbl>
              <a:tblPr firstRow="1" bandRow="1">
                <a:tableStyleId>{5C22544A-7EE6-4342-B048-85BDC9FD1C3A}</a:tableStyleId>
              </a:tblPr>
              <a:tblGrid>
                <a:gridCol w="4896544">
                  <a:extLst>
                    <a:ext uri="{9D8B030D-6E8A-4147-A177-3AD203B41FA5}">
                      <a16:colId xmlns:a16="http://schemas.microsoft.com/office/drawing/2014/main" val="20000"/>
                    </a:ext>
                  </a:extLst>
                </a:gridCol>
              </a:tblGrid>
              <a:tr h="370840">
                <a:tc>
                  <a:txBody>
                    <a:bodyPr/>
                    <a:lstStyle/>
                    <a:p>
                      <a:r>
                        <a:rPr lang="nb-NO" sz="1000" b="0" dirty="0">
                          <a:solidFill>
                            <a:schemeClr val="tx1"/>
                          </a:solidFill>
                          <a:latin typeface="+mn-lt"/>
                        </a:rPr>
                        <a:t>Yara Management</a:t>
                      </a:r>
                      <a:r>
                        <a:rPr lang="nb-NO" sz="1000" b="0" baseline="0" dirty="0">
                          <a:solidFill>
                            <a:schemeClr val="tx1"/>
                          </a:solidFill>
                          <a:latin typeface="+mn-lt"/>
                        </a:rPr>
                        <a:t> System document.</a:t>
                      </a:r>
                      <a:endParaRPr lang="en-GB" sz="1800" b="1" kern="1200" baseline="0" dirty="0">
                        <a:solidFill>
                          <a:schemeClr val="lt1"/>
                        </a:solidFill>
                        <a:effectLst/>
                        <a:latin typeface="+mn-lt"/>
                        <a:ea typeface="+mn-ea"/>
                        <a:cs typeface="+mn-cs"/>
                      </a:endParaRPr>
                    </a:p>
                    <a:p>
                      <a:r>
                        <a:rPr lang="en-GB" sz="1000" b="0" kern="1200" dirty="0">
                          <a:solidFill>
                            <a:schemeClr val="tx1"/>
                          </a:solidFill>
                          <a:effectLst/>
                          <a:latin typeface="+mn-lt"/>
                          <a:ea typeface="+mn-ea"/>
                          <a:cs typeface="+mn-cs"/>
                        </a:rPr>
                        <a:t>A paper copy is an uncontrolled</a:t>
                      </a:r>
                      <a:r>
                        <a:rPr lang="en-GB" sz="1000" b="0" kern="1200" dirty="0">
                          <a:solidFill>
                            <a:schemeClr val="tx1"/>
                          </a:solidFill>
                          <a:latin typeface="+mn-lt"/>
                          <a:ea typeface="+mn-ea"/>
                          <a:cs typeface="+mn-cs"/>
                        </a:rPr>
                        <a:t> copy of the document.</a:t>
                      </a:r>
                      <a:endParaRPr lang="nb-NO" sz="1000" b="0" kern="1200" dirty="0">
                        <a:solidFill>
                          <a:schemeClr val="tx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Picture Top">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3400" y="3121200"/>
            <a:ext cx="8078400" cy="2898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7" name="Picture Placeholder 5"/>
          <p:cNvSpPr>
            <a:spLocks noGrp="1" noChangeAspect="1"/>
          </p:cNvSpPr>
          <p:nvPr>
            <p:ph type="pic" sz="quarter" idx="10"/>
          </p:nvPr>
        </p:nvSpPr>
        <p:spPr>
          <a:xfrm>
            <a:off x="533400" y="1213200"/>
            <a:ext cx="8077200" cy="1800000"/>
          </a:xfrm>
        </p:spPr>
        <p:txBody>
          <a:bodyPr/>
          <a:lstStyle/>
          <a:p>
            <a:r>
              <a:rPr lang="en-US"/>
              <a:t>Click icon to add picture</a:t>
            </a:r>
          </a:p>
        </p:txBody>
      </p:sp>
      <p:sp>
        <p:nvSpPr>
          <p:cNvPr id="4" name="Date Placeholder 3"/>
          <p:cNvSpPr>
            <a:spLocks noGrp="1"/>
          </p:cNvSpPr>
          <p:nvPr>
            <p:ph type="dt" sz="half" idx="11"/>
          </p:nvPr>
        </p:nvSpPr>
        <p:spPr/>
        <p:txBody>
          <a:bodyPr/>
          <a:lstStyle/>
          <a:p>
            <a:fld id="{C85C39DF-B64D-48FC-BF4E-585349917740}" type="datetimeFigureOut">
              <a:rPr lang="en-US" smtClean="0"/>
              <a:t>5/27/2025</a:t>
            </a:fld>
            <a:endParaRPr lang="en-US"/>
          </a:p>
        </p:txBody>
      </p:sp>
      <p:sp>
        <p:nvSpPr>
          <p:cNvPr id="5" name="Footer Placeholder 4"/>
          <p:cNvSpPr>
            <a:spLocks noGrp="1"/>
          </p:cNvSpPr>
          <p:nvPr>
            <p:ph type="ftr" sz="quarter" idx="12"/>
          </p:nvPr>
        </p:nvSpPr>
        <p:spPr/>
        <p:txBody>
          <a:bodyPr/>
          <a:lstStyle/>
          <a:p>
            <a:endParaRPr lang="en-US"/>
          </a:p>
        </p:txBody>
      </p:sp>
      <p:sp>
        <p:nvSpPr>
          <p:cNvPr id="6" name="Slide Number Placeholder 5"/>
          <p:cNvSpPr>
            <a:spLocks noGrp="1"/>
          </p:cNvSpPr>
          <p:nvPr>
            <p:ph type="sldNum" sz="quarter" idx="13"/>
          </p:nvPr>
        </p:nvSpPr>
        <p:spPr/>
        <p:txBody>
          <a:bodyPr/>
          <a:lstStyle/>
          <a:p>
            <a:fld id="{8FB25A49-CD30-467A-9D08-93B67189C01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SBC 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7643192" cy="946117"/>
          </a:xfrm>
        </p:spPr>
        <p:txBody>
          <a:bodyPr/>
          <a:lstStyle>
            <a:lvl1pPr>
              <a:defRPr/>
            </a:lvl1pPr>
          </a:lstStyle>
          <a:p>
            <a:r>
              <a:rPr lang="en-US" dirty="0"/>
              <a:t>Click To</a:t>
            </a:r>
            <a:br>
              <a:rPr lang="en-US" dirty="0"/>
            </a:br>
            <a:r>
              <a:rPr lang="en-US" dirty="0"/>
              <a:t>Add Title</a:t>
            </a:r>
            <a:endParaRPr lang="nb-NO" dirty="0"/>
          </a:p>
        </p:txBody>
      </p:sp>
      <p:sp>
        <p:nvSpPr>
          <p:cNvPr id="3" name="Content Placeholder 2"/>
          <p:cNvSpPr>
            <a:spLocks noGrp="1"/>
          </p:cNvSpPr>
          <p:nvPr>
            <p:ph idx="1"/>
          </p:nvPr>
        </p:nvSpPr>
        <p:spPr>
          <a:xfrm>
            <a:off x="457200" y="1316766"/>
            <a:ext cx="8229600" cy="1163395"/>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4" name="Date Placeholder 3"/>
          <p:cNvSpPr>
            <a:spLocks noGrp="1"/>
          </p:cNvSpPr>
          <p:nvPr>
            <p:ph type="dt" sz="half" idx="10"/>
          </p:nvPr>
        </p:nvSpPr>
        <p:spPr/>
        <p:txBody>
          <a:bodyPr/>
          <a:lstStyle/>
          <a:p>
            <a:endParaRPr lang="en-US" noProof="0" dirty="0"/>
          </a:p>
        </p:txBody>
      </p:sp>
      <p:sp>
        <p:nvSpPr>
          <p:cNvPr id="5" name="Footer Placeholder 4"/>
          <p:cNvSpPr>
            <a:spLocks noGrp="1"/>
          </p:cNvSpPr>
          <p:nvPr>
            <p:ph type="ftr" sz="quarter" idx="11"/>
          </p:nvPr>
        </p:nvSpPr>
        <p:spPr/>
        <p:txBody>
          <a:bodyPr/>
          <a:lstStyle/>
          <a:p>
            <a:endParaRPr lang="en-US" noProof="0" dirty="0"/>
          </a:p>
        </p:txBody>
      </p:sp>
      <p:sp>
        <p:nvSpPr>
          <p:cNvPr id="6" name="Slide Number Placeholder 5"/>
          <p:cNvSpPr>
            <a:spLocks noGrp="1"/>
          </p:cNvSpPr>
          <p:nvPr>
            <p:ph type="sldNum" sz="quarter" idx="12"/>
          </p:nvPr>
        </p:nvSpPr>
        <p:spPr/>
        <p:txBody>
          <a:bodyPr/>
          <a:lstStyle/>
          <a:p>
            <a:fld id="{0CD838A1-36B1-482C-8BFA-C0C63145B508}" type="slidenum">
              <a:rPr lang="en-US" noProof="0" smtClean="0"/>
              <a:t>‹#›</a:t>
            </a:fld>
            <a:endParaRPr lang="en-US" noProof="0" dirty="0"/>
          </a:p>
        </p:txBody>
      </p:sp>
    </p:spTree>
    <p:extLst>
      <p:ext uri="{BB962C8B-B14F-4D97-AF65-F5344CB8AC3E}">
        <p14:creationId xmlns:p14="http://schemas.microsoft.com/office/powerpoint/2010/main" val="311531714"/>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plash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45874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0800" y="2361600"/>
            <a:ext cx="8064500" cy="1219800"/>
          </a:xfrm>
        </p:spPr>
        <p:txBody>
          <a:bodyPr>
            <a:noAutofit/>
          </a:bodyPr>
          <a:lstStyle>
            <a:lvl1pPr algn="ctr">
              <a:defRPr sz="3800" b="1" baseline="0">
                <a:solidFill>
                  <a:schemeClr val="tx1"/>
                </a:solidFill>
                <a:latin typeface="Arial" pitchFamily="34" charset="0"/>
                <a:cs typeface="Arial" pitchFamily="34" charset="0"/>
              </a:defRPr>
            </a:lvl1pPr>
          </a:lstStyle>
          <a:p>
            <a:r>
              <a:rPr lang="en-US"/>
              <a:t>Click to edit Master title style</a:t>
            </a:r>
            <a:endParaRPr lang="nb-NO" dirty="0"/>
          </a:p>
        </p:txBody>
      </p:sp>
      <p:sp>
        <p:nvSpPr>
          <p:cNvPr id="3" name="Subtitle 2"/>
          <p:cNvSpPr>
            <a:spLocks noGrp="1"/>
          </p:cNvSpPr>
          <p:nvPr>
            <p:ph type="subTitle" idx="1"/>
          </p:nvPr>
        </p:nvSpPr>
        <p:spPr>
          <a:xfrm>
            <a:off x="550800" y="3581400"/>
            <a:ext cx="8064500" cy="914400"/>
          </a:xfrm>
          <a:prstGeom prst="rect">
            <a:avLst/>
          </a:prstGeom>
        </p:spPr>
        <p:txBody>
          <a:bodyPr>
            <a:noAutofit/>
          </a:bodyPr>
          <a:lstStyle>
            <a:lvl1pPr marL="0" indent="0" algn="ctr">
              <a:buNone/>
              <a:defRPr sz="2800">
                <a:solidFill>
                  <a:schemeClr val="tx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b-NO" dirty="0"/>
          </a:p>
        </p:txBody>
      </p:sp>
    </p:spTree>
    <p:extLst>
      <p:ext uri="{BB962C8B-B14F-4D97-AF65-F5344CB8AC3E}">
        <p14:creationId xmlns:p14="http://schemas.microsoft.com/office/powerpoint/2010/main" val="25014424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Sub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Title 1"/>
          <p:cNvSpPr>
            <a:spLocks noGrp="1"/>
          </p:cNvSpPr>
          <p:nvPr>
            <p:ph type="ctrTitle"/>
          </p:nvPr>
        </p:nvSpPr>
        <p:spPr>
          <a:xfrm>
            <a:off x="550800" y="2361600"/>
            <a:ext cx="8064500" cy="1219800"/>
          </a:xfrm>
        </p:spPr>
        <p:txBody>
          <a:bodyPr>
            <a:noAutofit/>
          </a:bodyPr>
          <a:lstStyle>
            <a:lvl1pPr algn="ctr">
              <a:defRPr sz="3800" b="1" baseline="0">
                <a:solidFill>
                  <a:srgbClr val="000000"/>
                </a:solidFill>
                <a:latin typeface="Arial" pitchFamily="34" charset="0"/>
                <a:cs typeface="Arial" pitchFamily="34" charset="0"/>
              </a:defRPr>
            </a:lvl1pPr>
          </a:lstStyle>
          <a:p>
            <a:r>
              <a:rPr lang="en-US"/>
              <a:t>Click to edit Master title style</a:t>
            </a:r>
            <a:endParaRPr lang="nb-NO" dirty="0"/>
          </a:p>
        </p:txBody>
      </p:sp>
      <p:sp>
        <p:nvSpPr>
          <p:cNvPr id="4" name="Subtitle 2"/>
          <p:cNvSpPr>
            <a:spLocks noGrp="1"/>
          </p:cNvSpPr>
          <p:nvPr>
            <p:ph type="subTitle" idx="1"/>
          </p:nvPr>
        </p:nvSpPr>
        <p:spPr>
          <a:xfrm>
            <a:off x="550800" y="3581400"/>
            <a:ext cx="8064500" cy="914400"/>
          </a:xfrm>
          <a:prstGeom prst="rect">
            <a:avLst/>
          </a:prstGeom>
        </p:spPr>
        <p:txBody>
          <a:bodyPr>
            <a:noAutofit/>
          </a:bodyPr>
          <a:lstStyle>
            <a:lvl1pPr marL="0" indent="0" algn="ctr">
              <a:buNone/>
              <a:defRPr sz="2800">
                <a:solidFill>
                  <a:srgbClr val="000000"/>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b-NO" dirty="0"/>
          </a:p>
        </p:txBody>
      </p:sp>
    </p:spTree>
    <p:extLst>
      <p:ext uri="{BB962C8B-B14F-4D97-AF65-F5344CB8AC3E}">
        <p14:creationId xmlns:p14="http://schemas.microsoft.com/office/powerpoint/2010/main" val="7859460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noChangeAspect="1"/>
          </p:cNvSpPr>
          <p:nvPr>
            <p:ph idx="1"/>
          </p:nvPr>
        </p:nvSpPr>
        <p:spPr>
          <a:xfrm>
            <a:off x="532800" y="1214422"/>
            <a:ext cx="8078400" cy="4786345"/>
          </a:xfrm>
          <a:prstGeom prst="rect">
            <a:avLst/>
          </a:prstGeom>
        </p:spPr>
        <p:txBody>
          <a:bodyPr anchor="t" anchorCtr="0">
            <a:noAutofit/>
          </a:bodyPr>
          <a:lstStyle>
            <a:lvl1pPr>
              <a:buClr>
                <a:schemeClr val="accent6"/>
              </a:buClr>
              <a:buFont typeface="Wingdings" pitchFamily="2" charset="2"/>
              <a:buChar char=""/>
              <a:defRPr sz="1800">
                <a:solidFill>
                  <a:srgbClr val="000000"/>
                </a:solidFill>
                <a:latin typeface="Arial" pitchFamily="34" charset="0"/>
                <a:cs typeface="Arial" pitchFamily="34" charset="0"/>
              </a:defRPr>
            </a:lvl1pPr>
            <a:lvl2pPr>
              <a:buClr>
                <a:schemeClr val="accent6"/>
              </a:buClr>
              <a:buFont typeface="Arial" pitchFamily="34" charset="0"/>
              <a:buChar char="–"/>
              <a:defRPr sz="1600">
                <a:solidFill>
                  <a:srgbClr val="000000"/>
                </a:solidFill>
                <a:latin typeface="Arial" pitchFamily="34" charset="0"/>
                <a:cs typeface="Arial" pitchFamily="34" charset="0"/>
              </a:defRPr>
            </a:lvl2pPr>
            <a:lvl3pPr>
              <a:buClr>
                <a:schemeClr val="accent6"/>
              </a:buClr>
              <a:buFont typeface="Arial" pitchFamily="34" charset="0"/>
              <a:buChar char="•"/>
              <a:defRPr sz="1600">
                <a:solidFill>
                  <a:srgbClr val="000000"/>
                </a:solidFill>
                <a:latin typeface="Arial" pitchFamily="34" charset="0"/>
                <a:cs typeface="Arial" pitchFamily="34" charset="0"/>
              </a:defRPr>
            </a:lvl3pPr>
            <a:lvl4pPr>
              <a:buClr>
                <a:schemeClr val="accent6"/>
              </a:buClr>
              <a:buFont typeface="Arial" pitchFamily="34" charset="0"/>
              <a:buChar char="–"/>
              <a:defRPr sz="1600">
                <a:solidFill>
                  <a:srgbClr val="000000"/>
                </a:solidFill>
                <a:latin typeface="Arial" pitchFamily="34" charset="0"/>
                <a:cs typeface="Arial" pitchFamily="34" charset="0"/>
              </a:defRPr>
            </a:lvl4pPr>
            <a:lvl5pPr>
              <a:buClr>
                <a:schemeClr val="accent6"/>
              </a:buClr>
              <a:buFont typeface="Arial" pitchFamily="34" charset="0"/>
              <a:buChar char="•"/>
              <a:defRPr sz="1600">
                <a:solidFill>
                  <a:srgbClr val="000000"/>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5" name="Title 4"/>
          <p:cNvSpPr>
            <a:spLocks noGrp="1"/>
          </p:cNvSpPr>
          <p:nvPr>
            <p:ph type="title"/>
          </p:nvPr>
        </p:nvSpPr>
        <p:spPr/>
        <p:txBody>
          <a:bodyPr/>
          <a:lstStyle>
            <a:lvl1pPr>
              <a:defRPr baseline="0">
                <a:solidFill>
                  <a:schemeClr val="accent6"/>
                </a:solidFill>
              </a:defRPr>
            </a:lvl1pPr>
          </a:lstStyle>
          <a:p>
            <a:r>
              <a:rPr lang="en-US"/>
              <a:t>Click to edit Master title style</a:t>
            </a:r>
            <a:endParaRPr lang="en-US" dirty="0"/>
          </a:p>
        </p:txBody>
      </p:sp>
      <p:sp>
        <p:nvSpPr>
          <p:cNvPr id="4" name="Date Placeholder 3"/>
          <p:cNvSpPr>
            <a:spLocks noGrp="1"/>
          </p:cNvSpPr>
          <p:nvPr>
            <p:ph type="dt" sz="half" idx="2"/>
          </p:nvPr>
        </p:nvSpPr>
        <p:spPr>
          <a:xfrm>
            <a:off x="1752600" y="6516000"/>
            <a:ext cx="720000" cy="152400"/>
          </a:xfrm>
          <a:prstGeom prst="rect">
            <a:avLst/>
          </a:prstGeom>
        </p:spPr>
        <p:txBody>
          <a:bodyPr/>
          <a:lstStyle>
            <a:lvl1pPr>
              <a:defRPr sz="600">
                <a:latin typeface="Verdana" pitchFamily="34" charset="0"/>
              </a:defRPr>
            </a:lvl1pPr>
          </a:lstStyle>
          <a:p>
            <a:fld id="{38F5AE0A-4A13-4F07-8C9C-85FD4BFF7CBE}" type="datetime1">
              <a:rPr lang="en-US" smtClean="0"/>
              <a:t>5/27/2025</a:t>
            </a:fld>
            <a:endParaRPr lang="en-GB"/>
          </a:p>
        </p:txBody>
      </p:sp>
      <p:sp>
        <p:nvSpPr>
          <p:cNvPr id="6" name="Slide Number Placeholder 5"/>
          <p:cNvSpPr>
            <a:spLocks noGrp="1"/>
          </p:cNvSpPr>
          <p:nvPr>
            <p:ph type="sldNum" sz="quarter" idx="4"/>
          </p:nvPr>
        </p:nvSpPr>
        <p:spPr>
          <a:xfrm>
            <a:off x="2476200" y="6516000"/>
            <a:ext cx="6480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7" name="Footer Placeholder 4"/>
          <p:cNvSpPr>
            <a:spLocks noGrp="1"/>
          </p:cNvSpPr>
          <p:nvPr>
            <p:ph type="ftr" sz="quarter" idx="3"/>
          </p:nvPr>
        </p:nvSpPr>
        <p:spPr>
          <a:xfrm>
            <a:off x="1143000" y="6516000"/>
            <a:ext cx="609600" cy="152400"/>
          </a:xfrm>
          <a:prstGeom prst="rect">
            <a:avLst/>
          </a:prstGeom>
        </p:spPr>
        <p:txBody>
          <a:bodyPr/>
          <a:lstStyle>
            <a:lvl1pPr>
              <a:defRPr sz="600">
                <a:latin typeface="Verdana" pitchFamily="34" charset="0"/>
              </a:defRPr>
            </a:lvl1pPr>
          </a:lstStyle>
          <a:p>
            <a:r>
              <a:rPr lang="en-GB"/>
              <a:t>JPF</a:t>
            </a:r>
          </a:p>
        </p:txBody>
      </p:sp>
    </p:spTree>
    <p:extLst>
      <p:ext uri="{BB962C8B-B14F-4D97-AF65-F5344CB8AC3E}">
        <p14:creationId xmlns:p14="http://schemas.microsoft.com/office/powerpoint/2010/main" val="21281858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39728"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2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7" name="Content Placeholder 2"/>
          <p:cNvSpPr>
            <a:spLocks noGrp="1"/>
          </p:cNvSpPr>
          <p:nvPr>
            <p:ph sz="half" idx="10"/>
          </p:nvPr>
        </p:nvSpPr>
        <p:spPr>
          <a:xfrm>
            <a:off x="4600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9" name="Date Placeholder 3"/>
          <p:cNvSpPr>
            <a:spLocks noGrp="1"/>
          </p:cNvSpPr>
          <p:nvPr>
            <p:ph type="dt" sz="half" idx="2"/>
          </p:nvPr>
        </p:nvSpPr>
        <p:spPr>
          <a:xfrm>
            <a:off x="1752600" y="6516000"/>
            <a:ext cx="720000" cy="152400"/>
          </a:xfrm>
          <a:prstGeom prst="rect">
            <a:avLst/>
          </a:prstGeom>
        </p:spPr>
        <p:txBody>
          <a:bodyPr/>
          <a:lstStyle>
            <a:lvl1pPr>
              <a:defRPr sz="600">
                <a:latin typeface="Verdana" pitchFamily="34" charset="0"/>
              </a:defRPr>
            </a:lvl1pPr>
          </a:lstStyle>
          <a:p>
            <a:fld id="{FBD065B0-A418-46A7-9423-04750750E820}" type="datetime1">
              <a:rPr lang="en-US" smtClean="0"/>
              <a:t>5/27/2025</a:t>
            </a:fld>
            <a:endParaRPr lang="en-GB"/>
          </a:p>
        </p:txBody>
      </p:sp>
      <p:sp>
        <p:nvSpPr>
          <p:cNvPr id="10" name="Slide Number Placeholder 5"/>
          <p:cNvSpPr>
            <a:spLocks noGrp="1"/>
          </p:cNvSpPr>
          <p:nvPr>
            <p:ph type="sldNum" sz="quarter" idx="4"/>
          </p:nvPr>
        </p:nvSpPr>
        <p:spPr>
          <a:xfrm>
            <a:off x="2476200" y="6516000"/>
            <a:ext cx="6480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11" name="Footer Placeholder 4"/>
          <p:cNvSpPr>
            <a:spLocks noGrp="1"/>
          </p:cNvSpPr>
          <p:nvPr>
            <p:ph type="ftr" sz="quarter" idx="3"/>
          </p:nvPr>
        </p:nvSpPr>
        <p:spPr>
          <a:xfrm>
            <a:off x="1143000" y="6516000"/>
            <a:ext cx="609600" cy="152400"/>
          </a:xfrm>
          <a:prstGeom prst="rect">
            <a:avLst/>
          </a:prstGeom>
        </p:spPr>
        <p:txBody>
          <a:bodyPr/>
          <a:lstStyle>
            <a:lvl1pPr>
              <a:defRPr sz="600">
                <a:latin typeface="Verdana" pitchFamily="34" charset="0"/>
              </a:defRPr>
            </a:lvl1pPr>
          </a:lstStyle>
          <a:p>
            <a:r>
              <a:rPr lang="en-GB"/>
              <a:t>JPF</a:t>
            </a:r>
          </a:p>
        </p:txBody>
      </p:sp>
    </p:spTree>
    <p:extLst>
      <p:ext uri="{BB962C8B-B14F-4D97-AF65-F5344CB8AC3E}">
        <p14:creationId xmlns:p14="http://schemas.microsoft.com/office/powerpoint/2010/main" val="35667106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39728" cy="846000"/>
          </a:xfrm>
        </p:spPr>
        <p:txBody>
          <a:bodyPr/>
          <a:lstStyle>
            <a:lvl1pPr>
              <a:defRPr baseline="0">
                <a:solidFill>
                  <a:schemeClr val="accent6"/>
                </a:solidFill>
              </a:defRPr>
            </a:lvl1pPr>
          </a:lstStyle>
          <a:p>
            <a:r>
              <a:rPr lang="en-US"/>
              <a:t>Click to edit Master title style</a:t>
            </a:r>
            <a:endParaRPr lang="nb-NO" dirty="0"/>
          </a:p>
        </p:txBody>
      </p:sp>
      <p:sp>
        <p:nvSpPr>
          <p:cNvPr id="9" name="Date Placeholder 3"/>
          <p:cNvSpPr>
            <a:spLocks noGrp="1"/>
          </p:cNvSpPr>
          <p:nvPr>
            <p:ph type="dt" sz="half" idx="2"/>
          </p:nvPr>
        </p:nvSpPr>
        <p:spPr>
          <a:xfrm>
            <a:off x="1752600" y="6516000"/>
            <a:ext cx="720000" cy="152400"/>
          </a:xfrm>
          <a:prstGeom prst="rect">
            <a:avLst/>
          </a:prstGeom>
        </p:spPr>
        <p:txBody>
          <a:bodyPr/>
          <a:lstStyle>
            <a:lvl1pPr>
              <a:defRPr sz="600">
                <a:latin typeface="Verdana" pitchFamily="34" charset="0"/>
              </a:defRPr>
            </a:lvl1pPr>
          </a:lstStyle>
          <a:p>
            <a:fld id="{FBD065B0-A418-46A7-9423-04750750E820}" type="datetime1">
              <a:rPr lang="en-US" smtClean="0"/>
              <a:t>5/27/2025</a:t>
            </a:fld>
            <a:endParaRPr lang="en-GB"/>
          </a:p>
        </p:txBody>
      </p:sp>
      <p:sp>
        <p:nvSpPr>
          <p:cNvPr id="10" name="Slide Number Placeholder 5"/>
          <p:cNvSpPr>
            <a:spLocks noGrp="1"/>
          </p:cNvSpPr>
          <p:nvPr>
            <p:ph type="sldNum" sz="quarter" idx="4"/>
          </p:nvPr>
        </p:nvSpPr>
        <p:spPr>
          <a:xfrm>
            <a:off x="2476200" y="6516000"/>
            <a:ext cx="6480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11" name="Footer Placeholder 4"/>
          <p:cNvSpPr>
            <a:spLocks noGrp="1"/>
          </p:cNvSpPr>
          <p:nvPr>
            <p:ph type="ftr" sz="quarter" idx="3"/>
          </p:nvPr>
        </p:nvSpPr>
        <p:spPr>
          <a:xfrm>
            <a:off x="1143000" y="6516000"/>
            <a:ext cx="609600" cy="152400"/>
          </a:xfrm>
          <a:prstGeom prst="rect">
            <a:avLst/>
          </a:prstGeom>
        </p:spPr>
        <p:txBody>
          <a:bodyPr/>
          <a:lstStyle>
            <a:lvl1pPr>
              <a:defRPr sz="600">
                <a:latin typeface="Verdana" pitchFamily="34" charset="0"/>
              </a:defRPr>
            </a:lvl1pPr>
          </a:lstStyle>
          <a:p>
            <a:r>
              <a:rPr lang="en-GB"/>
              <a:t>JPF</a:t>
            </a:r>
          </a:p>
        </p:txBody>
      </p:sp>
      <p:sp>
        <p:nvSpPr>
          <p:cNvPr id="8" name="Text Placeholder 2"/>
          <p:cNvSpPr>
            <a:spLocks noGrp="1"/>
          </p:cNvSpPr>
          <p:nvPr>
            <p:ph type="body" idx="1"/>
          </p:nvPr>
        </p:nvSpPr>
        <p:spPr>
          <a:xfrm>
            <a:off x="532800" y="1142984"/>
            <a:ext cx="4040188" cy="500066"/>
          </a:xfrm>
          <a:prstGeom prst="rect">
            <a:avLst/>
          </a:prstGeom>
        </p:spPr>
        <p:txBody>
          <a:bodyPr anchor="b">
            <a:noAutofit/>
          </a:bodyPr>
          <a:lstStyle>
            <a:lvl1pPr marL="0" indent="0">
              <a:buNone/>
              <a:defRPr sz="1800" b="1">
                <a:solidFill>
                  <a:srgbClr val="00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noChangeAspect="1"/>
          </p:cNvSpPr>
          <p:nvPr>
            <p:ph sz="half" idx="10" hasCustomPrompt="1"/>
          </p:nvPr>
        </p:nvSpPr>
        <p:spPr>
          <a:xfrm>
            <a:off x="532800" y="1714488"/>
            <a:ext cx="4040188" cy="4286281"/>
          </a:xfrm>
          <a:prstGeom prst="rect">
            <a:avLst/>
          </a:prstGeom>
        </p:spPr>
        <p:txBody>
          <a:bodyPr/>
          <a:lstStyle>
            <a:lvl1pPr>
              <a:buClr>
                <a:schemeClr val="accent6"/>
              </a:buClr>
              <a:defRPr sz="1800">
                <a:solidFill>
                  <a:srgbClr val="000000"/>
                </a:solidFill>
              </a:defRPr>
            </a:lvl1pPr>
            <a:lvl2pPr>
              <a:buClr>
                <a:schemeClr val="accent6"/>
              </a:buClr>
              <a:defRPr sz="1600">
                <a:solidFill>
                  <a:srgbClr val="000000"/>
                </a:solidFill>
              </a:defRPr>
            </a:lvl2pPr>
            <a:lvl3pPr>
              <a:buClr>
                <a:schemeClr val="accent6"/>
              </a:buClr>
              <a:defRPr sz="1600">
                <a:solidFill>
                  <a:srgbClr val="000000"/>
                </a:solidFill>
              </a:defRPr>
            </a:lvl3pPr>
            <a:lvl4pPr>
              <a:buClr>
                <a:schemeClr val="accent6"/>
              </a:buClr>
              <a:defRPr sz="1600">
                <a:solidFill>
                  <a:srgbClr val="000000"/>
                </a:solidFill>
              </a:defRPr>
            </a:lvl4pPr>
            <a:lvl5pPr>
              <a:buClr>
                <a:schemeClr val="accent6"/>
              </a:buClr>
              <a:defRPr sz="1600">
                <a:solidFill>
                  <a:srgbClr val="000000"/>
                </a:solidFill>
              </a:defRPr>
            </a:lvl5pPr>
            <a:lvl6pPr>
              <a:defRPr sz="1600"/>
            </a:lvl6pPr>
            <a:lvl7pPr>
              <a:defRPr sz="1600"/>
            </a:lvl7pPr>
            <a:lvl8pPr>
              <a:defRPr sz="1600"/>
            </a:lvl8pPr>
            <a:lvl9pPr>
              <a:defRPr sz="1600"/>
            </a:lvl9pPr>
          </a:lstStyle>
          <a:p>
            <a:pPr lvl="0"/>
            <a:r>
              <a:rPr lang="en-US" dirty="0"/>
              <a:t>Clicks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nb-NO" dirty="0"/>
          </a:p>
        </p:txBody>
      </p:sp>
      <p:sp>
        <p:nvSpPr>
          <p:cNvPr id="13" name="Text Placeholder 4"/>
          <p:cNvSpPr>
            <a:spLocks noGrp="1"/>
          </p:cNvSpPr>
          <p:nvPr>
            <p:ph type="body" sz="quarter" idx="11"/>
          </p:nvPr>
        </p:nvSpPr>
        <p:spPr>
          <a:xfrm>
            <a:off x="4645025" y="1142985"/>
            <a:ext cx="3927503" cy="500066"/>
          </a:xfrm>
          <a:prstGeom prst="rect">
            <a:avLst/>
          </a:prstGeom>
        </p:spPr>
        <p:txBody>
          <a:bodyPr anchor="b">
            <a:noAutofit/>
          </a:bodyPr>
          <a:lstStyle>
            <a:lvl1pPr marL="0" indent="0">
              <a:buNone/>
              <a:defRPr sz="1800" b="1">
                <a:solidFill>
                  <a:srgbClr val="00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4" name="Content Placeholder 5"/>
          <p:cNvSpPr>
            <a:spLocks noGrp="1" noChangeAspect="1"/>
          </p:cNvSpPr>
          <p:nvPr>
            <p:ph sz="quarter" idx="12"/>
          </p:nvPr>
        </p:nvSpPr>
        <p:spPr>
          <a:xfrm>
            <a:off x="4645025" y="1714489"/>
            <a:ext cx="3927503" cy="4286280"/>
          </a:xfrm>
          <a:prstGeom prst="rect">
            <a:avLst/>
          </a:prstGeom>
        </p:spPr>
        <p:txBody>
          <a:bodyPr>
            <a:normAutofit/>
          </a:bodyPr>
          <a:lstStyle>
            <a:lvl1pPr>
              <a:buClr>
                <a:schemeClr val="accent6"/>
              </a:buClr>
              <a:defRPr sz="1600">
                <a:solidFill>
                  <a:srgbClr val="000000"/>
                </a:solidFill>
              </a:defRPr>
            </a:lvl1pPr>
            <a:lvl2pPr>
              <a:buClr>
                <a:schemeClr val="accent6"/>
              </a:buClr>
              <a:defRPr sz="1600">
                <a:solidFill>
                  <a:srgbClr val="000000"/>
                </a:solidFill>
              </a:defRPr>
            </a:lvl2pPr>
            <a:lvl3pPr>
              <a:buClr>
                <a:schemeClr val="accent6"/>
              </a:buClr>
              <a:defRPr sz="1600">
                <a:solidFill>
                  <a:srgbClr val="000000"/>
                </a:solidFill>
              </a:defRPr>
            </a:lvl3pPr>
            <a:lvl4pPr>
              <a:buClr>
                <a:schemeClr val="accent6"/>
              </a:buClr>
              <a:defRPr sz="1600">
                <a:solidFill>
                  <a:srgbClr val="000000"/>
                </a:solidFill>
              </a:defRPr>
            </a:lvl4pPr>
            <a:lvl5pPr>
              <a:buClr>
                <a:schemeClr val="accent6"/>
              </a:buClr>
              <a:defRPr sz="1600">
                <a:solidFill>
                  <a:srgbClr val="000000"/>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Tree>
    <p:extLst>
      <p:ext uri="{BB962C8B-B14F-4D97-AF65-F5344CB8AC3E}">
        <p14:creationId xmlns:p14="http://schemas.microsoft.com/office/powerpoint/2010/main" val="18403015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39728" cy="846000"/>
          </a:xfrm>
        </p:spPr>
        <p:txBody>
          <a:bodyPr/>
          <a:lstStyle>
            <a:lvl1pPr>
              <a:defRPr baseline="0">
                <a:solidFill>
                  <a:schemeClr val="accent6"/>
                </a:solidFill>
              </a:defRPr>
            </a:lvl1pPr>
          </a:lstStyle>
          <a:p>
            <a:r>
              <a:rPr lang="en-US"/>
              <a:t>Click to edit Master title style</a:t>
            </a:r>
            <a:endParaRPr lang="nb-NO" dirty="0"/>
          </a:p>
        </p:txBody>
      </p:sp>
      <p:sp>
        <p:nvSpPr>
          <p:cNvPr id="9" name="Date Placeholder 3"/>
          <p:cNvSpPr>
            <a:spLocks noGrp="1"/>
          </p:cNvSpPr>
          <p:nvPr>
            <p:ph type="dt" sz="half" idx="2"/>
          </p:nvPr>
        </p:nvSpPr>
        <p:spPr>
          <a:xfrm>
            <a:off x="1752600" y="6516000"/>
            <a:ext cx="720000" cy="152400"/>
          </a:xfrm>
          <a:prstGeom prst="rect">
            <a:avLst/>
          </a:prstGeom>
        </p:spPr>
        <p:txBody>
          <a:bodyPr/>
          <a:lstStyle>
            <a:lvl1pPr>
              <a:defRPr sz="600">
                <a:latin typeface="Verdana" pitchFamily="34" charset="0"/>
              </a:defRPr>
            </a:lvl1pPr>
          </a:lstStyle>
          <a:p>
            <a:fld id="{FBD065B0-A418-46A7-9423-04750750E820}" type="datetime1">
              <a:rPr lang="en-US" smtClean="0"/>
              <a:t>5/27/2025</a:t>
            </a:fld>
            <a:endParaRPr lang="en-GB"/>
          </a:p>
        </p:txBody>
      </p:sp>
      <p:sp>
        <p:nvSpPr>
          <p:cNvPr id="10" name="Slide Number Placeholder 5"/>
          <p:cNvSpPr>
            <a:spLocks noGrp="1"/>
          </p:cNvSpPr>
          <p:nvPr>
            <p:ph type="sldNum" sz="quarter" idx="4"/>
          </p:nvPr>
        </p:nvSpPr>
        <p:spPr>
          <a:xfrm>
            <a:off x="2476200" y="6516000"/>
            <a:ext cx="6480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11" name="Footer Placeholder 4"/>
          <p:cNvSpPr>
            <a:spLocks noGrp="1"/>
          </p:cNvSpPr>
          <p:nvPr>
            <p:ph type="ftr" sz="quarter" idx="3"/>
          </p:nvPr>
        </p:nvSpPr>
        <p:spPr>
          <a:xfrm>
            <a:off x="1143000" y="6516000"/>
            <a:ext cx="609600" cy="152400"/>
          </a:xfrm>
          <a:prstGeom prst="rect">
            <a:avLst/>
          </a:prstGeom>
        </p:spPr>
        <p:txBody>
          <a:bodyPr/>
          <a:lstStyle>
            <a:lvl1pPr>
              <a:defRPr sz="600">
                <a:latin typeface="Verdana" pitchFamily="34" charset="0"/>
              </a:defRPr>
            </a:lvl1pPr>
          </a:lstStyle>
          <a:p>
            <a:r>
              <a:rPr lang="en-GB"/>
              <a:t>JPF</a:t>
            </a:r>
          </a:p>
        </p:txBody>
      </p:sp>
    </p:spTree>
    <p:extLst>
      <p:ext uri="{BB962C8B-B14F-4D97-AF65-F5344CB8AC3E}">
        <p14:creationId xmlns:p14="http://schemas.microsoft.com/office/powerpoint/2010/main" val="29840585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9" name="Date Placeholder 3"/>
          <p:cNvSpPr>
            <a:spLocks noGrp="1"/>
          </p:cNvSpPr>
          <p:nvPr>
            <p:ph type="dt" sz="half" idx="2"/>
          </p:nvPr>
        </p:nvSpPr>
        <p:spPr>
          <a:xfrm>
            <a:off x="1752600" y="6516000"/>
            <a:ext cx="720000" cy="152400"/>
          </a:xfrm>
          <a:prstGeom prst="rect">
            <a:avLst/>
          </a:prstGeom>
        </p:spPr>
        <p:txBody>
          <a:bodyPr/>
          <a:lstStyle>
            <a:lvl1pPr>
              <a:defRPr sz="600">
                <a:latin typeface="Verdana" pitchFamily="34" charset="0"/>
              </a:defRPr>
            </a:lvl1pPr>
          </a:lstStyle>
          <a:p>
            <a:fld id="{FBD065B0-A418-46A7-9423-04750750E820}" type="datetime1">
              <a:rPr lang="en-US" smtClean="0"/>
              <a:t>5/27/2025</a:t>
            </a:fld>
            <a:endParaRPr lang="en-GB"/>
          </a:p>
        </p:txBody>
      </p:sp>
      <p:sp>
        <p:nvSpPr>
          <p:cNvPr id="10" name="Slide Number Placeholder 5"/>
          <p:cNvSpPr>
            <a:spLocks noGrp="1"/>
          </p:cNvSpPr>
          <p:nvPr>
            <p:ph type="sldNum" sz="quarter" idx="4"/>
          </p:nvPr>
        </p:nvSpPr>
        <p:spPr>
          <a:xfrm>
            <a:off x="2476200" y="6516000"/>
            <a:ext cx="6480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11" name="Footer Placeholder 4"/>
          <p:cNvSpPr>
            <a:spLocks noGrp="1"/>
          </p:cNvSpPr>
          <p:nvPr>
            <p:ph type="ftr" sz="quarter" idx="3"/>
          </p:nvPr>
        </p:nvSpPr>
        <p:spPr>
          <a:xfrm>
            <a:off x="1143000" y="6516000"/>
            <a:ext cx="609600" cy="152400"/>
          </a:xfrm>
          <a:prstGeom prst="rect">
            <a:avLst/>
          </a:prstGeom>
        </p:spPr>
        <p:txBody>
          <a:bodyPr/>
          <a:lstStyle>
            <a:lvl1pPr>
              <a:defRPr sz="600">
                <a:latin typeface="Verdana" pitchFamily="34" charset="0"/>
              </a:defRPr>
            </a:lvl1pPr>
          </a:lstStyle>
          <a:p>
            <a:r>
              <a:rPr lang="en-GB"/>
              <a:t>JPF</a:t>
            </a:r>
          </a:p>
        </p:txBody>
      </p:sp>
    </p:spTree>
    <p:extLst>
      <p:ext uri="{BB962C8B-B14F-4D97-AF65-F5344CB8AC3E}">
        <p14:creationId xmlns:p14="http://schemas.microsoft.com/office/powerpoint/2010/main" val="1817924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ubTitle Slide">
    <p:bg>
      <p:bgPr>
        <a:blipFill dpi="0" rotWithShape="1">
          <a:blip r:embed="rId2" cstate="print">
            <a:lum/>
          </a:blip>
          <a:srcRect/>
          <a:stretch>
            <a:fillRect l="-1000" t="-1000" r="-1000" b="-1000"/>
          </a:stretch>
        </a:blipFill>
        <a:effectLst/>
      </p:bgPr>
    </p:bg>
    <p:spTree>
      <p:nvGrpSpPr>
        <p:cNvPr id="1" name=""/>
        <p:cNvGrpSpPr/>
        <p:nvPr/>
      </p:nvGrpSpPr>
      <p:grpSpPr>
        <a:xfrm>
          <a:off x="0" y="0"/>
          <a:ext cx="0" cy="0"/>
          <a:chOff x="0" y="0"/>
          <a:chExt cx="0" cy="0"/>
        </a:xfrm>
      </p:grpSpPr>
      <p:sp>
        <p:nvSpPr>
          <p:cNvPr id="3" name="Title 1"/>
          <p:cNvSpPr>
            <a:spLocks noGrp="1"/>
          </p:cNvSpPr>
          <p:nvPr>
            <p:ph type="ctrTitle"/>
          </p:nvPr>
        </p:nvSpPr>
        <p:spPr>
          <a:xfrm>
            <a:off x="550800" y="2361600"/>
            <a:ext cx="8064500" cy="1219800"/>
          </a:xfrm>
        </p:spPr>
        <p:txBody>
          <a:bodyPr>
            <a:noAutofit/>
          </a:bodyPr>
          <a:lstStyle>
            <a:lvl1pPr algn="ctr">
              <a:defRPr sz="3800" b="1" baseline="0">
                <a:solidFill>
                  <a:srgbClr val="FFFFFF"/>
                </a:solidFill>
                <a:latin typeface="Arial" pitchFamily="34" charset="0"/>
                <a:cs typeface="Arial" pitchFamily="34" charset="0"/>
              </a:defRPr>
            </a:lvl1pPr>
          </a:lstStyle>
          <a:p>
            <a:r>
              <a:rPr lang="en-US"/>
              <a:t>Click to edit Master title style</a:t>
            </a:r>
            <a:endParaRPr lang="nb-NO" dirty="0"/>
          </a:p>
        </p:txBody>
      </p:sp>
      <p:sp>
        <p:nvSpPr>
          <p:cNvPr id="4" name="Subtitle 2"/>
          <p:cNvSpPr>
            <a:spLocks noGrp="1"/>
          </p:cNvSpPr>
          <p:nvPr>
            <p:ph type="subTitle" idx="1"/>
          </p:nvPr>
        </p:nvSpPr>
        <p:spPr>
          <a:xfrm>
            <a:off x="550800" y="3581400"/>
            <a:ext cx="8064500" cy="914400"/>
          </a:xfrm>
          <a:prstGeom prst="rect">
            <a:avLst/>
          </a:prstGeom>
        </p:spPr>
        <p:txBody>
          <a:bodyPr>
            <a:noAutofit/>
          </a:bodyPr>
          <a:lstStyle>
            <a:lvl1pPr marL="0" indent="0" algn="ctr">
              <a:buNone/>
              <a:defRPr sz="2800">
                <a:solidFill>
                  <a:srgbClr val="FFFF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b-NO"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noChangeAspect="1"/>
          </p:cNvSpPr>
          <p:nvPr>
            <p:ph idx="1"/>
          </p:nvPr>
        </p:nvSpPr>
        <p:spPr>
          <a:xfrm>
            <a:off x="532800" y="1214422"/>
            <a:ext cx="8078400" cy="4786345"/>
          </a:xfrm>
          <a:prstGeom prst="rect">
            <a:avLst/>
          </a:prstGeom>
        </p:spPr>
        <p:txBody>
          <a:bodyPr anchor="t" anchorCtr="0">
            <a:noAutofit/>
          </a:bodyPr>
          <a:lstStyle>
            <a:lvl1pPr>
              <a:buClr>
                <a:schemeClr val="accent6"/>
              </a:buClr>
              <a:buFont typeface="Wingdings" pitchFamily="2" charset="2"/>
              <a:buChar char=""/>
              <a:defRPr sz="1800">
                <a:solidFill>
                  <a:srgbClr val="000000"/>
                </a:solidFill>
                <a:latin typeface="Arial" pitchFamily="34" charset="0"/>
                <a:cs typeface="Arial" pitchFamily="34" charset="0"/>
              </a:defRPr>
            </a:lvl1pPr>
            <a:lvl2pPr>
              <a:buClr>
                <a:schemeClr val="accent6"/>
              </a:buClr>
              <a:buFont typeface="Arial" pitchFamily="34" charset="0"/>
              <a:buChar char="–"/>
              <a:defRPr sz="1600">
                <a:solidFill>
                  <a:srgbClr val="000000"/>
                </a:solidFill>
                <a:latin typeface="Arial" pitchFamily="34" charset="0"/>
                <a:cs typeface="Arial" pitchFamily="34" charset="0"/>
              </a:defRPr>
            </a:lvl2pPr>
            <a:lvl3pPr>
              <a:buClr>
                <a:schemeClr val="accent6"/>
              </a:buClr>
              <a:buFont typeface="Arial" pitchFamily="34" charset="0"/>
              <a:buChar char="•"/>
              <a:defRPr sz="1600">
                <a:solidFill>
                  <a:srgbClr val="000000"/>
                </a:solidFill>
                <a:latin typeface="Arial" pitchFamily="34" charset="0"/>
                <a:cs typeface="Arial" pitchFamily="34" charset="0"/>
              </a:defRPr>
            </a:lvl3pPr>
            <a:lvl4pPr>
              <a:buClr>
                <a:schemeClr val="accent6"/>
              </a:buClr>
              <a:buFont typeface="Arial" pitchFamily="34" charset="0"/>
              <a:buChar char="–"/>
              <a:defRPr sz="1600">
                <a:solidFill>
                  <a:srgbClr val="000000"/>
                </a:solidFill>
                <a:latin typeface="Arial" pitchFamily="34" charset="0"/>
                <a:cs typeface="Arial" pitchFamily="34" charset="0"/>
              </a:defRPr>
            </a:lvl4pPr>
            <a:lvl5pPr>
              <a:buClr>
                <a:schemeClr val="accent6"/>
              </a:buClr>
              <a:buFont typeface="Arial" pitchFamily="34" charset="0"/>
              <a:buChar char="•"/>
              <a:defRPr sz="1600">
                <a:solidFill>
                  <a:srgbClr val="000000"/>
                </a:solidFill>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5" name="Title 4"/>
          <p:cNvSpPr>
            <a:spLocks noGrp="1"/>
          </p:cNvSpPr>
          <p:nvPr>
            <p:ph type="title"/>
          </p:nvPr>
        </p:nvSpPr>
        <p:spPr/>
        <p:txBody>
          <a:bodyPr/>
          <a:lstStyle>
            <a:lvl1pPr>
              <a:defRPr baseline="0">
                <a:solidFill>
                  <a:schemeClr val="accent6"/>
                </a:solidFill>
              </a:defRPr>
            </a:lvl1p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C85C39DF-B64D-48FC-BF4E-585349917740}" type="datetimeFigureOut">
              <a:rPr lang="en-US" smtClean="0"/>
              <a:t>5/27/2025</a:t>
            </a:fld>
            <a:endParaRPr lang="en-US"/>
          </a:p>
        </p:txBody>
      </p:sp>
      <p:sp>
        <p:nvSpPr>
          <p:cNvPr id="4" name="Footer Placeholder 3"/>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B25A49-CD30-467A-9D08-93B67189C01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39728"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2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7" name="Content Placeholder 2"/>
          <p:cNvSpPr>
            <a:spLocks noGrp="1"/>
          </p:cNvSpPr>
          <p:nvPr>
            <p:ph sz="half" idx="10"/>
          </p:nvPr>
        </p:nvSpPr>
        <p:spPr>
          <a:xfrm>
            <a:off x="4600800" y="1213200"/>
            <a:ext cx="39600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4" name="Date Placeholder 3"/>
          <p:cNvSpPr>
            <a:spLocks noGrp="1"/>
          </p:cNvSpPr>
          <p:nvPr>
            <p:ph type="dt" sz="half" idx="11"/>
          </p:nvPr>
        </p:nvSpPr>
        <p:spPr/>
        <p:txBody>
          <a:bodyPr/>
          <a:lstStyle/>
          <a:p>
            <a:fld id="{C85C39DF-B64D-48FC-BF4E-585349917740}" type="datetimeFigureOut">
              <a:rPr lang="en-US" smtClean="0"/>
              <a:t>5/27/2025</a:t>
            </a:fld>
            <a:endParaRPr lang="en-US"/>
          </a:p>
        </p:txBody>
      </p:sp>
      <p:sp>
        <p:nvSpPr>
          <p:cNvPr id="5" name="Footer Placeholder 4"/>
          <p:cNvSpPr>
            <a:spLocks noGrp="1"/>
          </p:cNvSpPr>
          <p:nvPr>
            <p:ph type="ftr" sz="quarter" idx="12"/>
          </p:nvPr>
        </p:nvSpPr>
        <p:spPr/>
        <p:txBody>
          <a:bodyPr/>
          <a:lstStyle/>
          <a:p>
            <a:endParaRPr lang="en-US"/>
          </a:p>
        </p:txBody>
      </p:sp>
      <p:sp>
        <p:nvSpPr>
          <p:cNvPr id="6" name="Slide Number Placeholder 5"/>
          <p:cNvSpPr>
            <a:spLocks noGrp="1"/>
          </p:cNvSpPr>
          <p:nvPr>
            <p:ph type="sldNum" sz="quarter" idx="13"/>
          </p:nvPr>
        </p:nvSpPr>
        <p:spPr/>
        <p:txBody>
          <a:bodyPr/>
          <a:lstStyle/>
          <a:p>
            <a:fld id="{8FB25A49-CD30-467A-9D08-93B67189C01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2800" y="1213200"/>
            <a:ext cx="26208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4" name="Content Placeholder 3"/>
          <p:cNvSpPr>
            <a:spLocks noGrp="1" noChangeAspect="1"/>
          </p:cNvSpPr>
          <p:nvPr>
            <p:ph sz="half" idx="2"/>
          </p:nvPr>
        </p:nvSpPr>
        <p:spPr>
          <a:xfrm>
            <a:off x="5990400" y="1213200"/>
            <a:ext cx="2620800" cy="4806000"/>
          </a:xfrm>
          <a:prstGeom prst="rect">
            <a:avLst/>
          </a:prstGeom>
        </p:spPr>
        <p:txBody>
          <a:bodyPr/>
          <a:lstStyle>
            <a:lvl1pPr>
              <a:buClr>
                <a:schemeClr val="accent6"/>
              </a:buClr>
              <a:defRPr sz="1800">
                <a:solidFill>
                  <a:srgbClr val="000000"/>
                </a:solidFill>
              </a:defRPr>
            </a:lvl1pPr>
            <a:lvl2pPr>
              <a:buClr>
                <a:schemeClr val="accent6"/>
              </a:buClr>
              <a:defRPr sz="1600">
                <a:solidFill>
                  <a:srgbClr val="000000"/>
                </a:solidFill>
              </a:defRPr>
            </a:lvl2pPr>
            <a:lvl3pPr>
              <a:buClr>
                <a:schemeClr val="accent6"/>
              </a:buClr>
              <a:defRPr sz="1600">
                <a:solidFill>
                  <a:srgbClr val="000000"/>
                </a:solidFill>
              </a:defRPr>
            </a:lvl3pPr>
            <a:lvl4pPr>
              <a:buClr>
                <a:schemeClr val="accent6"/>
              </a:buClr>
              <a:defRPr sz="1600">
                <a:solidFill>
                  <a:srgbClr val="000000"/>
                </a:solidFill>
              </a:defRPr>
            </a:lvl4pPr>
            <a:lvl5pPr>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5" name="Content Placeholder 2"/>
          <p:cNvSpPr>
            <a:spLocks noGrp="1" noChangeAspect="1"/>
          </p:cNvSpPr>
          <p:nvPr>
            <p:ph sz="half" idx="10"/>
          </p:nvPr>
        </p:nvSpPr>
        <p:spPr>
          <a:xfrm>
            <a:off x="3261600" y="1213200"/>
            <a:ext cx="26208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6" name="Date Placeholder 5"/>
          <p:cNvSpPr>
            <a:spLocks noGrp="1"/>
          </p:cNvSpPr>
          <p:nvPr>
            <p:ph type="dt" sz="half" idx="11"/>
          </p:nvPr>
        </p:nvSpPr>
        <p:spPr/>
        <p:txBody>
          <a:bodyPr/>
          <a:lstStyle/>
          <a:p>
            <a:fld id="{C85C39DF-B64D-48FC-BF4E-585349917740}" type="datetimeFigureOut">
              <a:rPr lang="en-US" smtClean="0"/>
              <a:t>5/27/2025</a:t>
            </a:fld>
            <a:endParaRPr lang="en-US"/>
          </a:p>
        </p:txBody>
      </p:sp>
      <p:sp>
        <p:nvSpPr>
          <p:cNvPr id="7" name="Footer Placeholder 6"/>
          <p:cNvSpPr>
            <a:spLocks noGrp="1"/>
          </p:cNvSpPr>
          <p:nvPr>
            <p:ph type="ftr" sz="quarter" idx="12"/>
          </p:nvPr>
        </p:nvSpPr>
        <p:spPr/>
        <p:txBody>
          <a:bodyPr/>
          <a:lstStyle/>
          <a:p>
            <a:endParaRPr lang="en-US"/>
          </a:p>
        </p:txBody>
      </p:sp>
      <p:sp>
        <p:nvSpPr>
          <p:cNvPr id="8" name="Slide Number Placeholder 7"/>
          <p:cNvSpPr>
            <a:spLocks noGrp="1"/>
          </p:cNvSpPr>
          <p:nvPr>
            <p:ph type="sldNum" sz="quarter" idx="13"/>
          </p:nvPr>
        </p:nvSpPr>
        <p:spPr/>
        <p:txBody>
          <a:bodyPr/>
          <a:lstStyle/>
          <a:p>
            <a:fld id="{8FB25A49-CD30-467A-9D08-93B67189C01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Picture Righ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2800" y="1213200"/>
            <a:ext cx="45576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6" name="Picture Placeholder 5"/>
          <p:cNvSpPr>
            <a:spLocks noGrp="1" noChangeAspect="1"/>
          </p:cNvSpPr>
          <p:nvPr>
            <p:ph type="pic" sz="quarter" idx="10"/>
          </p:nvPr>
        </p:nvSpPr>
        <p:spPr>
          <a:xfrm>
            <a:off x="5198400" y="1213200"/>
            <a:ext cx="3412800" cy="4806000"/>
          </a:xfrm>
        </p:spPr>
        <p:txBody>
          <a:bodyPr/>
          <a:lstStyle/>
          <a:p>
            <a:r>
              <a:rPr lang="en-US"/>
              <a:t>Click icon to add picture</a:t>
            </a:r>
          </a:p>
        </p:txBody>
      </p:sp>
      <p:sp>
        <p:nvSpPr>
          <p:cNvPr id="4" name="Date Placeholder 3"/>
          <p:cNvSpPr>
            <a:spLocks noGrp="1"/>
          </p:cNvSpPr>
          <p:nvPr>
            <p:ph type="dt" sz="half" idx="11"/>
          </p:nvPr>
        </p:nvSpPr>
        <p:spPr/>
        <p:txBody>
          <a:bodyPr/>
          <a:lstStyle/>
          <a:p>
            <a:fld id="{C85C39DF-B64D-48FC-BF4E-585349917740}" type="datetimeFigureOut">
              <a:rPr lang="en-US" smtClean="0"/>
              <a:t>5/27/2025</a:t>
            </a:fld>
            <a:endParaRPr lang="en-US"/>
          </a:p>
        </p:txBody>
      </p:sp>
      <p:sp>
        <p:nvSpPr>
          <p:cNvPr id="5" name="Footer Placeholder 4"/>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8FB25A49-CD30-467A-9D08-93B67189C01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2 Pictures Right">
    <p:spTree>
      <p:nvGrpSpPr>
        <p:cNvPr id="1" name=""/>
        <p:cNvGrpSpPr/>
        <p:nvPr/>
      </p:nvGrpSpPr>
      <p:grpSpPr>
        <a:xfrm>
          <a:off x="0" y="0"/>
          <a:ext cx="0" cy="0"/>
          <a:chOff x="0" y="0"/>
          <a:chExt cx="0" cy="0"/>
        </a:xfrm>
      </p:grpSpPr>
      <p:sp>
        <p:nvSpPr>
          <p:cNvPr id="2" name="Title 1"/>
          <p:cNvSpPr>
            <a:spLocks noGrp="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2800" y="1213200"/>
            <a:ext cx="4557600" cy="4806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6" name="Picture Placeholder 5"/>
          <p:cNvSpPr>
            <a:spLocks noGrp="1" noChangeAspect="1"/>
          </p:cNvSpPr>
          <p:nvPr>
            <p:ph type="pic" sz="quarter" idx="10"/>
          </p:nvPr>
        </p:nvSpPr>
        <p:spPr>
          <a:xfrm>
            <a:off x="5198400" y="1213200"/>
            <a:ext cx="3412800" cy="2340000"/>
          </a:xfrm>
        </p:spPr>
        <p:txBody>
          <a:bodyPr/>
          <a:lstStyle/>
          <a:p>
            <a:r>
              <a:rPr lang="en-US"/>
              <a:t>Click icon to add picture</a:t>
            </a:r>
          </a:p>
        </p:txBody>
      </p:sp>
      <p:sp>
        <p:nvSpPr>
          <p:cNvPr id="5" name="Picture Placeholder 5"/>
          <p:cNvSpPr>
            <a:spLocks noGrp="1" noChangeAspect="1"/>
          </p:cNvSpPr>
          <p:nvPr>
            <p:ph type="pic" sz="quarter" idx="11"/>
          </p:nvPr>
        </p:nvSpPr>
        <p:spPr>
          <a:xfrm>
            <a:off x="5198400" y="3661200"/>
            <a:ext cx="3412800" cy="2340000"/>
          </a:xfrm>
        </p:spPr>
        <p:txBody>
          <a:bodyPr/>
          <a:lstStyle/>
          <a:p>
            <a:r>
              <a:rPr lang="en-US"/>
              <a:t>Click icon to add picture</a:t>
            </a:r>
          </a:p>
        </p:txBody>
      </p:sp>
      <p:sp>
        <p:nvSpPr>
          <p:cNvPr id="4" name="Date Placeholder 3"/>
          <p:cNvSpPr>
            <a:spLocks noGrp="1"/>
          </p:cNvSpPr>
          <p:nvPr>
            <p:ph type="dt" sz="half" idx="12"/>
          </p:nvPr>
        </p:nvSpPr>
        <p:spPr/>
        <p:txBody>
          <a:bodyPr/>
          <a:lstStyle/>
          <a:p>
            <a:fld id="{C85C39DF-B64D-48FC-BF4E-585349917740}" type="datetimeFigureOut">
              <a:rPr lang="en-US" smtClean="0"/>
              <a:t>5/27/2025</a:t>
            </a:fld>
            <a:endParaRPr lang="en-US"/>
          </a:p>
        </p:txBody>
      </p:sp>
      <p:sp>
        <p:nvSpPr>
          <p:cNvPr id="7" name="Footer Placeholder 6"/>
          <p:cNvSpPr>
            <a:spLocks noGrp="1"/>
          </p:cNvSpPr>
          <p:nvPr>
            <p:ph type="ftr" sz="quarter" idx="13"/>
          </p:nvPr>
        </p:nvSpPr>
        <p:spPr/>
        <p:txBody>
          <a:bodyPr/>
          <a:lstStyle/>
          <a:p>
            <a:endParaRPr lang="en-US"/>
          </a:p>
        </p:txBody>
      </p:sp>
      <p:sp>
        <p:nvSpPr>
          <p:cNvPr id="8" name="Slide Number Placeholder 7"/>
          <p:cNvSpPr>
            <a:spLocks noGrp="1"/>
          </p:cNvSpPr>
          <p:nvPr>
            <p:ph type="sldNum" sz="quarter" idx="14"/>
          </p:nvPr>
        </p:nvSpPr>
        <p:spPr/>
        <p:txBody>
          <a:bodyPr/>
          <a:lstStyle/>
          <a:p>
            <a:fld id="{8FB25A49-CD30-467A-9D08-93B67189C01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Picture Bottom">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3400" y="1213199"/>
            <a:ext cx="8078400" cy="2898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6" name="Picture Placeholder 5"/>
          <p:cNvSpPr>
            <a:spLocks noGrp="1" noChangeAspect="1"/>
          </p:cNvSpPr>
          <p:nvPr>
            <p:ph type="pic" sz="quarter" idx="10"/>
          </p:nvPr>
        </p:nvSpPr>
        <p:spPr>
          <a:xfrm>
            <a:off x="533400" y="4219200"/>
            <a:ext cx="8077200" cy="1800000"/>
          </a:xfrm>
        </p:spPr>
        <p:txBody>
          <a:bodyPr/>
          <a:lstStyle/>
          <a:p>
            <a:r>
              <a:rPr lang="en-US"/>
              <a:t>Click icon to add picture</a:t>
            </a:r>
          </a:p>
        </p:txBody>
      </p:sp>
      <p:sp>
        <p:nvSpPr>
          <p:cNvPr id="4" name="Date Placeholder 3"/>
          <p:cNvSpPr>
            <a:spLocks noGrp="1"/>
          </p:cNvSpPr>
          <p:nvPr>
            <p:ph type="dt" sz="half" idx="11"/>
          </p:nvPr>
        </p:nvSpPr>
        <p:spPr/>
        <p:txBody>
          <a:bodyPr/>
          <a:lstStyle/>
          <a:p>
            <a:fld id="{C85C39DF-B64D-48FC-BF4E-585349917740}" type="datetimeFigureOut">
              <a:rPr lang="en-US" smtClean="0"/>
              <a:t>5/27/2025</a:t>
            </a:fld>
            <a:endParaRPr lang="en-US"/>
          </a:p>
        </p:txBody>
      </p:sp>
      <p:sp>
        <p:nvSpPr>
          <p:cNvPr id="5" name="Footer Placeholder 4"/>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8FB25A49-CD30-467A-9D08-93B67189C01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3 Pictures Bottom">
    <p:spTree>
      <p:nvGrpSpPr>
        <p:cNvPr id="1" name=""/>
        <p:cNvGrpSpPr/>
        <p:nvPr/>
      </p:nvGrpSpPr>
      <p:grpSpPr>
        <a:xfrm>
          <a:off x="0" y="0"/>
          <a:ext cx="0" cy="0"/>
          <a:chOff x="0" y="0"/>
          <a:chExt cx="0" cy="0"/>
        </a:xfrm>
      </p:grpSpPr>
      <p:sp>
        <p:nvSpPr>
          <p:cNvPr id="2" name="Title 1"/>
          <p:cNvSpPr>
            <a:spLocks noGrp="1" noChangeAspect="1"/>
          </p:cNvSpPr>
          <p:nvPr>
            <p:ph type="title"/>
          </p:nvPr>
        </p:nvSpPr>
        <p:spPr>
          <a:xfrm>
            <a:off x="532800" y="230400"/>
            <a:ext cx="8078400" cy="846000"/>
          </a:xfrm>
        </p:spPr>
        <p:txBody>
          <a:bodyPr/>
          <a:lstStyle>
            <a:lvl1pPr>
              <a:defRPr baseline="0">
                <a:solidFill>
                  <a:schemeClr val="accent6"/>
                </a:solidFill>
              </a:defRPr>
            </a:lvl1pPr>
          </a:lstStyle>
          <a:p>
            <a:r>
              <a:rPr lang="en-US"/>
              <a:t>Click to edit Master title style</a:t>
            </a:r>
            <a:endParaRPr lang="nb-NO" dirty="0"/>
          </a:p>
        </p:txBody>
      </p:sp>
      <p:sp>
        <p:nvSpPr>
          <p:cNvPr id="3" name="Content Placeholder 2"/>
          <p:cNvSpPr>
            <a:spLocks noGrp="1" noChangeAspect="1"/>
          </p:cNvSpPr>
          <p:nvPr>
            <p:ph sz="half" idx="1"/>
          </p:nvPr>
        </p:nvSpPr>
        <p:spPr>
          <a:xfrm>
            <a:off x="533400" y="1213199"/>
            <a:ext cx="8078400" cy="2898000"/>
          </a:xfrm>
          <a:prstGeom prst="rect">
            <a:avLst/>
          </a:prstGeom>
        </p:spPr>
        <p:txBody>
          <a:bodyPr/>
          <a:lstStyle>
            <a:lvl1pPr>
              <a:spcAft>
                <a:spcPts val="600"/>
              </a:spcAft>
              <a:buClr>
                <a:schemeClr val="accent6"/>
              </a:buClr>
              <a:defRPr sz="1800">
                <a:solidFill>
                  <a:srgbClr val="000000"/>
                </a:solidFill>
              </a:defRPr>
            </a:lvl1pPr>
            <a:lvl2pPr>
              <a:spcAft>
                <a:spcPts val="600"/>
              </a:spcAft>
              <a:buClr>
                <a:schemeClr val="accent6"/>
              </a:buClr>
              <a:defRPr sz="1600">
                <a:solidFill>
                  <a:srgbClr val="000000"/>
                </a:solidFill>
              </a:defRPr>
            </a:lvl2pPr>
            <a:lvl3pPr>
              <a:spcBef>
                <a:spcPts val="0"/>
              </a:spcBef>
              <a:buClr>
                <a:schemeClr val="accent6"/>
              </a:buClr>
              <a:defRPr sz="1600">
                <a:solidFill>
                  <a:srgbClr val="000000"/>
                </a:solidFill>
              </a:defRPr>
            </a:lvl3pPr>
            <a:lvl4pPr>
              <a:spcAft>
                <a:spcPts val="600"/>
              </a:spcAft>
              <a:buClr>
                <a:schemeClr val="accent6"/>
              </a:buClr>
              <a:defRPr sz="1600">
                <a:solidFill>
                  <a:srgbClr val="000000"/>
                </a:solidFill>
              </a:defRPr>
            </a:lvl4pPr>
            <a:lvl5pPr>
              <a:spcAft>
                <a:spcPts val="600"/>
              </a:spcAft>
              <a:buClr>
                <a:schemeClr val="accent6"/>
              </a:buClr>
              <a:defRPr sz="1600">
                <a:solidFill>
                  <a:srgbClr val="000000"/>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6" name="Picture Placeholder 5"/>
          <p:cNvSpPr>
            <a:spLocks noGrp="1" noChangeAspect="1"/>
          </p:cNvSpPr>
          <p:nvPr>
            <p:ph type="pic" sz="quarter" idx="10"/>
          </p:nvPr>
        </p:nvSpPr>
        <p:spPr>
          <a:xfrm>
            <a:off x="533400" y="4219200"/>
            <a:ext cx="2620800" cy="1800000"/>
          </a:xfrm>
        </p:spPr>
        <p:txBody>
          <a:bodyPr/>
          <a:lstStyle/>
          <a:p>
            <a:r>
              <a:rPr lang="en-US"/>
              <a:t>Click icon to add picture</a:t>
            </a:r>
          </a:p>
        </p:txBody>
      </p:sp>
      <p:sp>
        <p:nvSpPr>
          <p:cNvPr id="7" name="Picture Placeholder 5"/>
          <p:cNvSpPr>
            <a:spLocks noGrp="1" noChangeAspect="1"/>
          </p:cNvSpPr>
          <p:nvPr>
            <p:ph type="pic" sz="quarter" idx="11"/>
          </p:nvPr>
        </p:nvSpPr>
        <p:spPr>
          <a:xfrm>
            <a:off x="3261600" y="4219200"/>
            <a:ext cx="2620800" cy="1800000"/>
          </a:xfrm>
        </p:spPr>
        <p:txBody>
          <a:bodyPr/>
          <a:lstStyle/>
          <a:p>
            <a:r>
              <a:rPr lang="en-US"/>
              <a:t>Click icon to add picture</a:t>
            </a:r>
          </a:p>
        </p:txBody>
      </p:sp>
      <p:sp>
        <p:nvSpPr>
          <p:cNvPr id="8" name="Picture Placeholder 5"/>
          <p:cNvSpPr>
            <a:spLocks noGrp="1" noChangeAspect="1"/>
          </p:cNvSpPr>
          <p:nvPr>
            <p:ph type="pic" sz="quarter" idx="12"/>
          </p:nvPr>
        </p:nvSpPr>
        <p:spPr>
          <a:xfrm>
            <a:off x="5990400" y="4219200"/>
            <a:ext cx="2620800" cy="1800000"/>
          </a:xfrm>
        </p:spPr>
        <p:txBody>
          <a:bodyPr/>
          <a:lstStyle/>
          <a:p>
            <a:r>
              <a:rPr lang="en-US"/>
              <a:t>Click icon to add picture</a:t>
            </a:r>
            <a:endParaRPr lang="en-US" dirty="0"/>
          </a:p>
        </p:txBody>
      </p:sp>
      <p:sp>
        <p:nvSpPr>
          <p:cNvPr id="4" name="Date Placeholder 3"/>
          <p:cNvSpPr>
            <a:spLocks noGrp="1"/>
          </p:cNvSpPr>
          <p:nvPr>
            <p:ph type="dt" sz="half" idx="13"/>
          </p:nvPr>
        </p:nvSpPr>
        <p:spPr/>
        <p:txBody>
          <a:bodyPr/>
          <a:lstStyle/>
          <a:p>
            <a:fld id="{C85C39DF-B64D-48FC-BF4E-585349917740}" type="datetimeFigureOut">
              <a:rPr lang="en-US" smtClean="0"/>
              <a:t>5/27/2025</a:t>
            </a:fld>
            <a:endParaRPr lang="en-US"/>
          </a:p>
        </p:txBody>
      </p:sp>
      <p:sp>
        <p:nvSpPr>
          <p:cNvPr id="5" name="Footer Placeholder 4"/>
          <p:cNvSpPr>
            <a:spLocks noGrp="1"/>
          </p:cNvSpPr>
          <p:nvPr>
            <p:ph type="ftr" sz="quarter" idx="14"/>
          </p:nvPr>
        </p:nvSpPr>
        <p:spPr/>
        <p:txBody>
          <a:bodyPr/>
          <a:lstStyle/>
          <a:p>
            <a:endParaRPr lang="en-US"/>
          </a:p>
        </p:txBody>
      </p:sp>
      <p:sp>
        <p:nvSpPr>
          <p:cNvPr id="9" name="Slide Number Placeholder 8"/>
          <p:cNvSpPr>
            <a:spLocks noGrp="1"/>
          </p:cNvSpPr>
          <p:nvPr>
            <p:ph type="sldNum" sz="quarter" idx="15"/>
          </p:nvPr>
        </p:nvSpPr>
        <p:spPr/>
        <p:txBody>
          <a:bodyPr/>
          <a:lstStyle/>
          <a:p>
            <a:fld id="{8FB25A49-CD30-467A-9D08-93B67189C01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5.jpeg"/><Relationship Id="rId5" Type="http://schemas.openxmlformats.org/officeDocument/2006/relationships/slideLayout" Target="../slideLayouts/slideLayout16.xml"/><Relationship Id="rId10"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13" cstate="print"/>
          <a:srcRect t="5066"/>
          <a:stretch>
            <a:fillRect/>
          </a:stretch>
        </p:blipFill>
        <p:spPr bwMode="auto">
          <a:xfrm>
            <a:off x="0" y="6092510"/>
            <a:ext cx="9144000" cy="765490"/>
          </a:xfrm>
          <a:prstGeom prst="rect">
            <a:avLst/>
          </a:prstGeom>
          <a:noFill/>
          <a:ln w="9525">
            <a:noFill/>
            <a:miter lim="800000"/>
            <a:headEnd/>
            <a:tailEnd/>
          </a:ln>
        </p:spPr>
      </p:pic>
      <p:sp>
        <p:nvSpPr>
          <p:cNvPr id="2" name="Title Placeholder 1"/>
          <p:cNvSpPr>
            <a:spLocks noGrp="1"/>
          </p:cNvSpPr>
          <p:nvPr>
            <p:ph type="title"/>
          </p:nvPr>
        </p:nvSpPr>
        <p:spPr>
          <a:xfrm>
            <a:off x="532800" y="230400"/>
            <a:ext cx="8078400" cy="846000"/>
          </a:xfrm>
          <a:prstGeom prst="rect">
            <a:avLst/>
          </a:prstGeom>
        </p:spPr>
        <p:txBody>
          <a:bodyPr vert="horz" lIns="91440" tIns="45720" rIns="91440" bIns="45720" rtlCol="0" anchor="b" anchorCtr="0">
            <a:noAutofit/>
          </a:bodyPr>
          <a:lstStyle/>
          <a:p>
            <a:r>
              <a:rPr lang="en-US"/>
              <a:t>Click to edit Master title style</a:t>
            </a:r>
            <a:endParaRPr lang="nb-NO" dirty="0"/>
          </a:p>
        </p:txBody>
      </p:sp>
      <p:sp>
        <p:nvSpPr>
          <p:cNvPr id="14" name="Text Placeholder 13"/>
          <p:cNvSpPr>
            <a:spLocks noGrp="1" noChangeAspect="1"/>
          </p:cNvSpPr>
          <p:nvPr>
            <p:ph type="body" idx="1"/>
          </p:nvPr>
        </p:nvSpPr>
        <p:spPr>
          <a:xfrm>
            <a:off x="532800" y="1214422"/>
            <a:ext cx="8078400" cy="480537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11" name="Date Placeholder 3"/>
          <p:cNvSpPr>
            <a:spLocks noGrp="1"/>
          </p:cNvSpPr>
          <p:nvPr>
            <p:ph type="dt" sz="half" idx="2"/>
          </p:nvPr>
        </p:nvSpPr>
        <p:spPr>
          <a:xfrm>
            <a:off x="3429000" y="6553200"/>
            <a:ext cx="762000" cy="152400"/>
          </a:xfrm>
          <a:prstGeom prst="rect">
            <a:avLst/>
          </a:prstGeom>
        </p:spPr>
        <p:txBody>
          <a:bodyPr/>
          <a:lstStyle>
            <a:lvl1pPr>
              <a:defRPr sz="600">
                <a:solidFill>
                  <a:schemeClr val="bg2">
                    <a:lumMod val="25000"/>
                  </a:schemeClr>
                </a:solidFill>
                <a:latin typeface="Verdana" pitchFamily="34" charset="0"/>
              </a:defRPr>
            </a:lvl1pPr>
          </a:lstStyle>
          <a:p>
            <a:fld id="{C85C39DF-B64D-48FC-BF4E-585349917740}" type="datetimeFigureOut">
              <a:rPr lang="en-US" smtClean="0"/>
              <a:t>5/27/2025</a:t>
            </a:fld>
            <a:endParaRPr lang="en-US"/>
          </a:p>
        </p:txBody>
      </p:sp>
      <p:sp>
        <p:nvSpPr>
          <p:cNvPr id="12" name="Slide Number Placeholder 5"/>
          <p:cNvSpPr>
            <a:spLocks noGrp="1"/>
          </p:cNvSpPr>
          <p:nvPr>
            <p:ph type="sldNum" sz="quarter" idx="4"/>
          </p:nvPr>
        </p:nvSpPr>
        <p:spPr>
          <a:xfrm>
            <a:off x="4191000" y="6553200"/>
            <a:ext cx="533400" cy="152400"/>
          </a:xfrm>
          <a:prstGeom prst="rect">
            <a:avLst/>
          </a:prstGeom>
        </p:spPr>
        <p:txBody>
          <a:bodyPr/>
          <a:lstStyle>
            <a:lvl1pPr>
              <a:defRPr sz="600">
                <a:solidFill>
                  <a:schemeClr val="bg2">
                    <a:lumMod val="25000"/>
                  </a:schemeClr>
                </a:solidFill>
                <a:latin typeface="Verdana" pitchFamily="34" charset="0"/>
              </a:defRPr>
            </a:lvl1pPr>
          </a:lstStyle>
          <a:p>
            <a:fld id="{8FB25A49-CD30-467A-9D08-93B67189C01D}" type="slidenum">
              <a:rPr lang="en-US" smtClean="0"/>
              <a:t>‹#›</a:t>
            </a:fld>
            <a:endParaRPr lang="en-US"/>
          </a:p>
        </p:txBody>
      </p:sp>
      <p:sp>
        <p:nvSpPr>
          <p:cNvPr id="13" name="Footer Placeholder 4"/>
          <p:cNvSpPr>
            <a:spLocks noGrp="1"/>
          </p:cNvSpPr>
          <p:nvPr>
            <p:ph type="ftr" sz="quarter" idx="3"/>
          </p:nvPr>
        </p:nvSpPr>
        <p:spPr>
          <a:xfrm>
            <a:off x="990600" y="6553200"/>
            <a:ext cx="2438400" cy="152400"/>
          </a:xfrm>
          <a:prstGeom prst="rect">
            <a:avLst/>
          </a:prstGeom>
        </p:spPr>
        <p:txBody>
          <a:bodyPr/>
          <a:lstStyle>
            <a:lvl1pPr>
              <a:defRPr sz="600">
                <a:solidFill>
                  <a:schemeClr val="bg2">
                    <a:lumMod val="25000"/>
                  </a:schemeClr>
                </a:solidFill>
                <a:latin typeface="Verdana" pitchFamily="34" charset="0"/>
              </a:defRPr>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80" r:id="rId11"/>
  </p:sldLayoutIdLst>
  <p:txStyles>
    <p:titleStyle>
      <a:lvl1pPr algn="l" defTabSz="914400" rtl="0" eaLnBrk="1" latinLnBrk="0" hangingPunct="1">
        <a:spcBef>
          <a:spcPct val="0"/>
        </a:spcBef>
        <a:buNone/>
        <a:defRPr sz="2400" kern="1200">
          <a:solidFill>
            <a:schemeClr val="accent6"/>
          </a:solidFill>
          <a:latin typeface="Arial Black" pitchFamily="34" charset="0"/>
          <a:ea typeface="+mj-ea"/>
          <a:cs typeface="+mj-cs"/>
        </a:defRPr>
      </a:lvl1pPr>
    </p:titleStyle>
    <p:bodyStyle>
      <a:lvl1pPr marL="342900" indent="-342900" algn="l" defTabSz="914400" rtl="0" eaLnBrk="1" latinLnBrk="0" hangingPunct="1">
        <a:spcBef>
          <a:spcPct val="0"/>
        </a:spcBef>
        <a:spcAft>
          <a:spcPts val="600"/>
        </a:spcAft>
        <a:buClr>
          <a:schemeClr val="accent6"/>
        </a:buClr>
        <a:buSzPct val="75000"/>
        <a:buFont typeface="Wingdings" pitchFamily="2" charset="2"/>
        <a:buChar char=""/>
        <a:defRPr lang="en-US" sz="1800" kern="1200" dirty="0" smtClean="0">
          <a:solidFill>
            <a:srgbClr val="000000"/>
          </a:solidFill>
          <a:latin typeface="Arial" pitchFamily="34" charset="0"/>
          <a:ea typeface="+mj-ea"/>
          <a:cs typeface="Arial" pitchFamily="34" charset="0"/>
        </a:defRPr>
      </a:lvl1pPr>
      <a:lvl2pPr marL="742950" indent="-28575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2pPr>
      <a:lvl3pPr marL="1143000" indent="-22860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3pPr>
      <a:lvl4pPr marL="1600200" indent="-22860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4pPr>
      <a:lvl5pPr marL="2057400" indent="-228600" algn="l" defTabSz="914400" rtl="0" eaLnBrk="1" latinLnBrk="0" hangingPunct="1">
        <a:spcBef>
          <a:spcPct val="0"/>
        </a:spcBef>
        <a:spcAft>
          <a:spcPts val="600"/>
        </a:spcAft>
        <a:buClr>
          <a:schemeClr val="accent6"/>
        </a:buClr>
        <a:buSzPct val="75000"/>
        <a:buFont typeface="Arial" pitchFamily="34" charset="0"/>
        <a:buChar char="•"/>
        <a:defRPr lang="nb-NO" sz="1600" kern="1200" dirty="0">
          <a:solidFill>
            <a:srgbClr val="000000"/>
          </a:solidFill>
          <a:latin typeface="Arial" pitchFamily="34" charset="0"/>
          <a:ea typeface="+mj-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10" cstate="print"/>
          <a:srcRect t="5066"/>
          <a:stretch>
            <a:fillRect/>
          </a:stretch>
        </p:blipFill>
        <p:spPr bwMode="auto">
          <a:xfrm>
            <a:off x="0" y="6092510"/>
            <a:ext cx="9144000" cy="765490"/>
          </a:xfrm>
          <a:prstGeom prst="rect">
            <a:avLst/>
          </a:prstGeom>
          <a:noFill/>
          <a:ln w="9525">
            <a:noFill/>
            <a:miter lim="800000"/>
            <a:headEnd/>
            <a:tailEnd/>
          </a:ln>
        </p:spPr>
      </p:pic>
      <p:sp>
        <p:nvSpPr>
          <p:cNvPr id="2" name="Title Placeholder 1"/>
          <p:cNvSpPr>
            <a:spLocks noGrp="1"/>
          </p:cNvSpPr>
          <p:nvPr>
            <p:ph type="title"/>
          </p:nvPr>
        </p:nvSpPr>
        <p:spPr>
          <a:xfrm>
            <a:off x="532800" y="230400"/>
            <a:ext cx="8078400" cy="846000"/>
          </a:xfrm>
          <a:prstGeom prst="rect">
            <a:avLst/>
          </a:prstGeom>
        </p:spPr>
        <p:txBody>
          <a:bodyPr vert="horz" lIns="91440" tIns="45720" rIns="91440" bIns="45720" rtlCol="0" anchor="b" anchorCtr="0">
            <a:noAutofit/>
          </a:bodyPr>
          <a:lstStyle/>
          <a:p>
            <a:r>
              <a:rPr lang="en-US"/>
              <a:t>Click to edit Master title style</a:t>
            </a:r>
            <a:endParaRPr lang="nb-NO" dirty="0"/>
          </a:p>
        </p:txBody>
      </p:sp>
      <p:sp>
        <p:nvSpPr>
          <p:cNvPr id="14" name="Text Placeholder 13"/>
          <p:cNvSpPr>
            <a:spLocks noGrp="1" noChangeAspect="1"/>
          </p:cNvSpPr>
          <p:nvPr>
            <p:ph type="body" idx="1"/>
          </p:nvPr>
        </p:nvSpPr>
        <p:spPr>
          <a:xfrm>
            <a:off x="532800" y="1214422"/>
            <a:ext cx="8078400" cy="480537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11" name="Date Placeholder 3"/>
          <p:cNvSpPr>
            <a:spLocks noGrp="1"/>
          </p:cNvSpPr>
          <p:nvPr>
            <p:ph type="dt" sz="half" idx="2"/>
          </p:nvPr>
        </p:nvSpPr>
        <p:spPr>
          <a:xfrm>
            <a:off x="2286000" y="6553200"/>
            <a:ext cx="609600" cy="152400"/>
          </a:xfrm>
          <a:prstGeom prst="rect">
            <a:avLst/>
          </a:prstGeom>
        </p:spPr>
        <p:txBody>
          <a:bodyPr/>
          <a:lstStyle>
            <a:lvl1pPr>
              <a:defRPr sz="600">
                <a:latin typeface="Verdana" pitchFamily="34" charset="0"/>
              </a:defRPr>
            </a:lvl1pPr>
          </a:lstStyle>
          <a:p>
            <a:fld id="{AEBD1632-D821-4321-A62F-9368211F04E1}" type="datetime1">
              <a:rPr lang="en-US" smtClean="0"/>
              <a:t>5/27/2025</a:t>
            </a:fld>
            <a:endParaRPr lang="en-GB"/>
          </a:p>
        </p:txBody>
      </p:sp>
      <p:sp>
        <p:nvSpPr>
          <p:cNvPr id="12" name="Slide Number Placeholder 5"/>
          <p:cNvSpPr>
            <a:spLocks noGrp="1"/>
          </p:cNvSpPr>
          <p:nvPr>
            <p:ph type="sldNum" sz="quarter" idx="4"/>
          </p:nvPr>
        </p:nvSpPr>
        <p:spPr>
          <a:xfrm>
            <a:off x="2895600" y="6553200"/>
            <a:ext cx="533400" cy="152400"/>
          </a:xfrm>
          <a:prstGeom prst="rect">
            <a:avLst/>
          </a:prstGeom>
        </p:spPr>
        <p:txBody>
          <a:bodyPr/>
          <a:lstStyle>
            <a:lvl1pPr>
              <a:defRPr sz="600">
                <a:latin typeface="Verdana" pitchFamily="34" charset="0"/>
              </a:defRPr>
            </a:lvl1pPr>
          </a:lstStyle>
          <a:p>
            <a:fld id="{8EB752CE-DF45-4FAE-943A-CD6B9BD5936D}" type="slidenum">
              <a:rPr lang="en-GB" smtClean="0"/>
              <a:pPr/>
              <a:t>‹#›</a:t>
            </a:fld>
            <a:endParaRPr lang="en-GB"/>
          </a:p>
        </p:txBody>
      </p:sp>
      <p:sp>
        <p:nvSpPr>
          <p:cNvPr id="13" name="Footer Placeholder 4"/>
          <p:cNvSpPr>
            <a:spLocks noGrp="1"/>
          </p:cNvSpPr>
          <p:nvPr>
            <p:ph type="ftr" sz="quarter" idx="3"/>
          </p:nvPr>
        </p:nvSpPr>
        <p:spPr>
          <a:xfrm>
            <a:off x="990600" y="6553200"/>
            <a:ext cx="1295400" cy="152400"/>
          </a:xfrm>
          <a:prstGeom prst="rect">
            <a:avLst/>
          </a:prstGeom>
        </p:spPr>
        <p:txBody>
          <a:bodyPr/>
          <a:lstStyle>
            <a:lvl1pPr>
              <a:defRPr sz="600">
                <a:latin typeface="Verdana" pitchFamily="34" charset="0"/>
              </a:defRPr>
            </a:lvl1pPr>
          </a:lstStyle>
          <a:p>
            <a:r>
              <a:rPr lang="en-GB"/>
              <a:t>JPF</a:t>
            </a:r>
          </a:p>
        </p:txBody>
      </p:sp>
      <p:pic>
        <p:nvPicPr>
          <p:cNvPr id="17" name="Image 16" descr="safety_top_cut_RGB.jpg"/>
          <p:cNvPicPr>
            <a:picLocks noChangeAspect="1"/>
          </p:cNvPicPr>
          <p:nvPr/>
        </p:nvPicPr>
        <p:blipFill>
          <a:blip r:embed="rId11"/>
          <a:stretch>
            <a:fillRect/>
          </a:stretch>
        </p:blipFill>
        <p:spPr>
          <a:xfrm>
            <a:off x="7797263" y="0"/>
            <a:ext cx="813337" cy="990000"/>
          </a:xfrm>
          <a:prstGeom prst="rect">
            <a:avLst/>
          </a:prstGeom>
        </p:spPr>
      </p:pic>
    </p:spTree>
    <p:extLst>
      <p:ext uri="{BB962C8B-B14F-4D97-AF65-F5344CB8AC3E}">
        <p14:creationId xmlns:p14="http://schemas.microsoft.com/office/powerpoint/2010/main" val="3236632806"/>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Lst>
  <p:hf hdr="0"/>
  <p:txStyles>
    <p:titleStyle>
      <a:lvl1pPr algn="l" defTabSz="914400" rtl="0" eaLnBrk="1" latinLnBrk="0" hangingPunct="1">
        <a:spcBef>
          <a:spcPct val="0"/>
        </a:spcBef>
        <a:buNone/>
        <a:defRPr sz="2400" kern="1200">
          <a:solidFill>
            <a:schemeClr val="accent6"/>
          </a:solidFill>
          <a:latin typeface="Arial Black" pitchFamily="34" charset="0"/>
          <a:ea typeface="+mj-ea"/>
          <a:cs typeface="+mj-cs"/>
        </a:defRPr>
      </a:lvl1pPr>
    </p:titleStyle>
    <p:bodyStyle>
      <a:lvl1pPr marL="342900" indent="-342900" algn="l" defTabSz="914400" rtl="0" eaLnBrk="1" latinLnBrk="0" hangingPunct="1">
        <a:spcBef>
          <a:spcPct val="0"/>
        </a:spcBef>
        <a:spcAft>
          <a:spcPts val="600"/>
        </a:spcAft>
        <a:buClr>
          <a:schemeClr val="accent6"/>
        </a:buClr>
        <a:buSzPct val="75000"/>
        <a:buFont typeface="Wingdings" pitchFamily="2" charset="2"/>
        <a:buChar char=""/>
        <a:defRPr lang="en-US" sz="1800" kern="1200" dirty="0" smtClean="0">
          <a:solidFill>
            <a:srgbClr val="000000"/>
          </a:solidFill>
          <a:latin typeface="Arial" pitchFamily="34" charset="0"/>
          <a:ea typeface="+mj-ea"/>
          <a:cs typeface="Arial" pitchFamily="34" charset="0"/>
        </a:defRPr>
      </a:lvl1pPr>
      <a:lvl2pPr marL="742950" indent="-28575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2pPr>
      <a:lvl3pPr marL="1143000" indent="-22860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3pPr>
      <a:lvl4pPr marL="1600200" indent="-228600" algn="l" defTabSz="914400" rtl="0" eaLnBrk="1" latinLnBrk="0" hangingPunct="1">
        <a:spcBef>
          <a:spcPct val="0"/>
        </a:spcBef>
        <a:spcAft>
          <a:spcPts val="600"/>
        </a:spcAft>
        <a:buClr>
          <a:schemeClr val="accent6"/>
        </a:buClr>
        <a:buSzPct val="75000"/>
        <a:buFont typeface="Arial" pitchFamily="34" charset="0"/>
        <a:buChar char="–"/>
        <a:defRPr lang="en-US" sz="1600" kern="1200" dirty="0" smtClean="0">
          <a:solidFill>
            <a:srgbClr val="000000"/>
          </a:solidFill>
          <a:latin typeface="Arial" pitchFamily="34" charset="0"/>
          <a:ea typeface="+mj-ea"/>
          <a:cs typeface="Arial" pitchFamily="34" charset="0"/>
        </a:defRPr>
      </a:lvl4pPr>
      <a:lvl5pPr marL="2057400" indent="-228600" algn="l" defTabSz="914400" rtl="0" eaLnBrk="1" latinLnBrk="0" hangingPunct="1">
        <a:spcBef>
          <a:spcPct val="0"/>
        </a:spcBef>
        <a:spcAft>
          <a:spcPts val="600"/>
        </a:spcAft>
        <a:buClr>
          <a:schemeClr val="accent6"/>
        </a:buClr>
        <a:buSzPct val="75000"/>
        <a:buFont typeface="Arial" pitchFamily="34" charset="0"/>
        <a:buChar char="•"/>
        <a:defRPr lang="nb-NO" sz="1600" kern="1200" dirty="0">
          <a:solidFill>
            <a:srgbClr val="000000"/>
          </a:solidFill>
          <a:latin typeface="Arial" pitchFamily="34" charset="0"/>
          <a:ea typeface="+mj-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2%20fatal%20accidents%20to%20learn%20from.pptx#-1,2,Fatal fall from height at Yara Vera Cruz 1 (11.10.2017)" TargetMode="External"/><Relationship Id="rId7"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hyperlink" Target="TRI-NOTI.PDF" TargetMode="External"/><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hyperlink" Target="2017-10-04-VIDEO-00001146.mp4" TargetMode="External"/><Relationship Id="rId2" Type="http://schemas.openxmlformats.org/officeDocument/2006/relationships/image" Target="../media/image13.png"/><Relationship Id="rId1" Type="http://schemas.openxmlformats.org/officeDocument/2006/relationships/slideLayout" Target="../slideLayouts/slideLayout11.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1.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1.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1.xml"/><Relationship Id="rId5" Type="http://schemas.openxmlformats.org/officeDocument/2006/relationships/image" Target="../media/image34.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nb-NO" dirty="0"/>
              <a:t>Arbeid i høyden</a:t>
            </a:r>
            <a:endParaRPr lang="en-US" dirty="0"/>
          </a:p>
        </p:txBody>
      </p:sp>
      <p:sp>
        <p:nvSpPr>
          <p:cNvPr id="3" name="Subtitle 2"/>
          <p:cNvSpPr>
            <a:spLocks noGrp="1"/>
          </p:cNvSpPr>
          <p:nvPr>
            <p:ph type="subTitle" idx="1"/>
          </p:nvPr>
        </p:nvSpPr>
        <p:spPr/>
        <p:txBody>
          <a:bodyPr/>
          <a:lstStyle/>
          <a:p>
            <a:r>
              <a:rPr lang="nb-NO" dirty="0"/>
              <a:t>Standard og beste praksis</a:t>
            </a:r>
            <a:endParaRPr lang="en-US" dirty="0"/>
          </a:p>
        </p:txBody>
      </p:sp>
      <p:sp>
        <p:nvSpPr>
          <p:cNvPr id="4" name="TextBox 3">
            <a:extLst>
              <a:ext uri="{FF2B5EF4-FFF2-40B4-BE49-F238E27FC236}">
                <a16:creationId xmlns:a16="http://schemas.microsoft.com/office/drawing/2014/main" id="{70B6C358-5D49-20FE-CD6C-86A934607263}"/>
              </a:ext>
            </a:extLst>
          </p:cNvPr>
          <p:cNvSpPr txBox="1"/>
          <p:nvPr/>
        </p:nvSpPr>
        <p:spPr>
          <a:xfrm>
            <a:off x="323528" y="5877272"/>
            <a:ext cx="1800200" cy="276999"/>
          </a:xfrm>
          <a:prstGeom prst="rect">
            <a:avLst/>
          </a:prstGeom>
          <a:noFill/>
        </p:spPr>
        <p:txBody>
          <a:bodyPr wrap="square" rtlCol="0">
            <a:spAutoFit/>
          </a:bodyPr>
          <a:lstStyle/>
          <a:p>
            <a:r>
              <a:rPr lang="nb-NO" sz="1200" dirty="0"/>
              <a:t>Rev. 2025.05.27 </a:t>
            </a:r>
            <a:r>
              <a:rPr lang="nb-NO" sz="1200" dirty="0" err="1"/>
              <a:t>Kab</a:t>
            </a:r>
            <a:endParaRPr lang="nb-NO" sz="1200" dirty="0"/>
          </a:p>
        </p:txBody>
      </p:sp>
    </p:spTree>
    <p:extLst>
      <p:ext uri="{BB962C8B-B14F-4D97-AF65-F5344CB8AC3E}">
        <p14:creationId xmlns:p14="http://schemas.microsoft.com/office/powerpoint/2010/main" val="551937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5293704" y="3298436"/>
            <a:ext cx="2894978" cy="2847459"/>
            <a:chOff x="5236308" y="3284984"/>
            <a:chExt cx="2894978" cy="2847458"/>
          </a:xfrm>
        </p:grpSpPr>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6308" y="3684170"/>
              <a:ext cx="2894978"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5580112" y="3284984"/>
              <a:ext cx="2016224" cy="307777"/>
            </a:xfrm>
            <a:prstGeom prst="rect">
              <a:avLst/>
            </a:prstGeom>
            <a:noFill/>
          </p:spPr>
          <p:txBody>
            <a:bodyPr wrap="square" rtlCol="0">
              <a:spAutoFit/>
            </a:bodyPr>
            <a:lstStyle/>
            <a:p>
              <a:pPr marL="0" indent="0">
                <a:buClr>
                  <a:schemeClr val="bg2"/>
                </a:buClr>
                <a:buFont typeface="Arial" panose="020B0604020202020204" pitchFamily="34" charset="0"/>
                <a:buNone/>
              </a:pPr>
              <a:r>
                <a:rPr lang="nb-NO" sz="1400" dirty="0"/>
                <a:t>Vera Cruz 11.11.2017</a:t>
              </a:r>
            </a:p>
          </p:txBody>
        </p:sp>
      </p:grpSp>
      <p:pic>
        <p:nvPicPr>
          <p:cNvPr id="10" name="Picture 4" descr="C:\Users\a436662\Documents\Safety Accidents &amp; Statistics\Accident Reports\Veracruz Fatality\Photos\IMG_2408 - Copy.JPG">
            <a:hlinkClick r:id="rId3" action="ppaction://hlinkpres?slideindex=2&amp;slidetitle=Fatal fall from height at Yara Vera Cruz 1 (11.10.2017)"/>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82775" y="3699034"/>
            <a:ext cx="2894978" cy="243340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nb-NO" sz="2400" dirty="0"/>
              <a:t>Arbeid i høyden</a:t>
            </a:r>
            <a:br>
              <a:rPr lang="nb-NO" dirty="0"/>
            </a:br>
            <a:r>
              <a:rPr lang="nb-NO" sz="2000" dirty="0"/>
              <a:t>Alvorlige og dødelig hendelser i Yara 2016/2017</a:t>
            </a:r>
          </a:p>
        </p:txBody>
      </p:sp>
      <p:sp>
        <p:nvSpPr>
          <p:cNvPr id="4" name="Date Placeholder 3"/>
          <p:cNvSpPr>
            <a:spLocks noGrp="1"/>
          </p:cNvSpPr>
          <p:nvPr>
            <p:ph type="dt" sz="half" idx="10"/>
          </p:nvPr>
        </p:nvSpPr>
        <p:spPr/>
        <p:txBody>
          <a:bodyPr/>
          <a:lstStyle/>
          <a:p>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0CD838A1-36B1-482C-8BFA-C0C63145B508}" type="slidenum">
              <a:rPr lang="nb-NO" smtClean="0"/>
              <a:t>2</a:t>
            </a:fld>
            <a:endParaRPr lang="nb-NO"/>
          </a:p>
        </p:txBody>
      </p:sp>
      <p:pic>
        <p:nvPicPr>
          <p:cNvPr id="19458" name="Picture 2">
            <a:hlinkClick r:id="rId5" action="ppaction://hlinkfile"/>
          </p:cNvPr>
          <p:cNvPicPr>
            <a:picLocks noGrp="1" noChangeAspect="1" noChangeArrowheads="1"/>
          </p:cNvPicPr>
          <p:nvPr>
            <p:ph idx="1"/>
          </p:nvPr>
        </p:nvPicPr>
        <p:blipFill>
          <a:blip r:embed="rId6">
            <a:extLst>
              <a:ext uri="{28A0092B-C50C-407E-A947-70E740481C1C}">
                <a14:useLocalDpi xmlns:a14="http://schemas.microsoft.com/office/drawing/2010/main" val="0"/>
              </a:ext>
            </a:extLst>
          </a:blip>
          <a:srcRect/>
          <a:stretch>
            <a:fillRect/>
          </a:stretch>
        </p:blipFill>
        <p:spPr bwMode="auto">
          <a:xfrm>
            <a:off x="818154" y="3606213"/>
            <a:ext cx="2311100" cy="2500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899592" y="3144547"/>
            <a:ext cx="2016224" cy="307777"/>
          </a:xfrm>
          <a:prstGeom prst="rect">
            <a:avLst/>
          </a:prstGeom>
          <a:noFill/>
        </p:spPr>
        <p:txBody>
          <a:bodyPr wrap="square" rtlCol="0">
            <a:spAutoFit/>
          </a:bodyPr>
          <a:lstStyle/>
          <a:p>
            <a:pPr marL="0" indent="0">
              <a:buClr>
                <a:schemeClr val="bg2"/>
              </a:buClr>
              <a:buFont typeface="Arial" panose="020B0604020202020204" pitchFamily="34" charset="0"/>
              <a:buNone/>
            </a:pPr>
            <a:r>
              <a:rPr lang="nb-NO" sz="1400" dirty="0" err="1"/>
              <a:t>Salitre</a:t>
            </a:r>
            <a:r>
              <a:rPr lang="nb-NO" sz="1400" dirty="0"/>
              <a:t> 06.06 2017</a:t>
            </a:r>
          </a:p>
        </p:txBody>
      </p:sp>
      <p:grpSp>
        <p:nvGrpSpPr>
          <p:cNvPr id="8" name="Group 7"/>
          <p:cNvGrpSpPr/>
          <p:nvPr/>
        </p:nvGrpSpPr>
        <p:grpSpPr>
          <a:xfrm>
            <a:off x="3153087" y="1175015"/>
            <a:ext cx="2016224" cy="2962492"/>
            <a:chOff x="3153087" y="1175014"/>
            <a:chExt cx="2016224" cy="2962492"/>
          </a:xfrm>
        </p:grpSpPr>
        <p:pic>
          <p:nvPicPr>
            <p:cNvPr id="13" name="Bilde 9" descr="\\snsn-sp-srv01\brukere$\kristoffersen_t\Mine dokumenter\Tilsyn\Ulykker\YaraBilfinger 28.09.16\Bilder YARA fallulykke 28.09.2016\bilde6 m markering.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84946" y="1556792"/>
              <a:ext cx="1952506" cy="2580714"/>
            </a:xfrm>
            <a:prstGeom prst="rect">
              <a:avLst/>
            </a:prstGeom>
            <a:noFill/>
            <a:ln>
              <a:noFill/>
            </a:ln>
          </p:spPr>
        </p:pic>
        <p:sp>
          <p:nvSpPr>
            <p:cNvPr id="14" name="TextBox 13"/>
            <p:cNvSpPr txBox="1"/>
            <p:nvPr/>
          </p:nvSpPr>
          <p:spPr>
            <a:xfrm>
              <a:off x="3153087" y="1175014"/>
              <a:ext cx="2016224" cy="307777"/>
            </a:xfrm>
            <a:prstGeom prst="rect">
              <a:avLst/>
            </a:prstGeom>
            <a:noFill/>
          </p:spPr>
          <p:txBody>
            <a:bodyPr wrap="square" rtlCol="0">
              <a:spAutoFit/>
            </a:bodyPr>
            <a:lstStyle/>
            <a:p>
              <a:pPr marL="0" indent="0">
                <a:buClr>
                  <a:schemeClr val="bg2"/>
                </a:buClr>
                <a:buFont typeface="Arial" panose="020B0604020202020204" pitchFamily="34" charset="0"/>
                <a:buNone/>
              </a:pPr>
              <a:r>
                <a:rPr lang="nb-NO" sz="1400" dirty="0"/>
                <a:t>Porsgrunn 28.09.2016</a:t>
              </a:r>
            </a:p>
          </p:txBody>
        </p:sp>
      </p:grpSp>
    </p:spTree>
    <p:extLst>
      <p:ext uri="{BB962C8B-B14F-4D97-AF65-F5344CB8AC3E}">
        <p14:creationId xmlns:p14="http://schemas.microsoft.com/office/powerpoint/2010/main" val="48672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fade">
                                      <p:cBhvr>
                                        <p:cTn id="12" dur="500"/>
                                        <p:tgtEl>
                                          <p:spTgt spid="1945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7"/>
            <a:ext cx="7643192" cy="432048"/>
          </a:xfrm>
        </p:spPr>
        <p:txBody>
          <a:bodyPr/>
          <a:lstStyle/>
          <a:p>
            <a:r>
              <a:rPr lang="nb-NO" dirty="0"/>
              <a:t>Arbeid i høyden - fallsikring</a:t>
            </a:r>
            <a:endParaRPr lang="en-US" dirty="0"/>
          </a:p>
        </p:txBody>
      </p:sp>
      <p:sp>
        <p:nvSpPr>
          <p:cNvPr id="3" name="Content Placeholder 2"/>
          <p:cNvSpPr>
            <a:spLocks noGrp="1"/>
          </p:cNvSpPr>
          <p:nvPr>
            <p:ph idx="1"/>
          </p:nvPr>
        </p:nvSpPr>
        <p:spPr>
          <a:xfrm>
            <a:off x="395536" y="692696"/>
            <a:ext cx="7365504" cy="323165"/>
          </a:xfrm>
        </p:spPr>
        <p:txBody>
          <a:bodyPr/>
          <a:lstStyle/>
          <a:p>
            <a:pPr marL="0" indent="0">
              <a:buClr>
                <a:srgbClr val="00B050"/>
              </a:buClr>
              <a:buSzPct val="150000"/>
              <a:buNone/>
            </a:pPr>
            <a:r>
              <a:rPr lang="nb-NO" sz="1500" b="1" dirty="0">
                <a:solidFill>
                  <a:srgbClr val="000099"/>
                </a:solidFill>
              </a:rPr>
              <a:t>Arbeid i høyden  -  </a:t>
            </a:r>
            <a:r>
              <a:rPr lang="nb-NO" sz="1500" b="1" dirty="0" err="1">
                <a:solidFill>
                  <a:srgbClr val="000099"/>
                </a:solidFill>
              </a:rPr>
              <a:t>risikovurder</a:t>
            </a:r>
            <a:r>
              <a:rPr lang="nb-NO" sz="1500" b="1" dirty="0">
                <a:solidFill>
                  <a:srgbClr val="000099"/>
                </a:solidFill>
              </a:rPr>
              <a:t>,  planlegg  og tilrettelegg – vær nøye! </a:t>
            </a:r>
          </a:p>
        </p:txBody>
      </p:sp>
      <p:sp>
        <p:nvSpPr>
          <p:cNvPr id="6" name="Slide Number Placeholder 5"/>
          <p:cNvSpPr>
            <a:spLocks noGrp="1"/>
          </p:cNvSpPr>
          <p:nvPr>
            <p:ph type="sldNum" sz="quarter" idx="12"/>
          </p:nvPr>
        </p:nvSpPr>
        <p:spPr/>
        <p:txBody>
          <a:bodyPr/>
          <a:lstStyle/>
          <a:p>
            <a:fld id="{0CD838A1-36B1-482C-8BFA-C0C63145B508}" type="slidenum">
              <a:rPr lang="en-US" noProof="0" smtClean="0"/>
              <a:t>3</a:t>
            </a:fld>
            <a:endParaRPr lang="en-US" noProof="0" dirty="0"/>
          </a:p>
        </p:txBody>
      </p:sp>
      <p:sp>
        <p:nvSpPr>
          <p:cNvPr id="8" name="TextBox 7"/>
          <p:cNvSpPr txBox="1"/>
          <p:nvPr/>
        </p:nvSpPr>
        <p:spPr>
          <a:xfrm>
            <a:off x="446836" y="4365104"/>
            <a:ext cx="4413195" cy="1872208"/>
          </a:xfrm>
          <a:prstGeom prst="rect">
            <a:avLst/>
          </a:prstGeom>
          <a:noFill/>
        </p:spPr>
        <p:txBody>
          <a:bodyPr wrap="square" rtlCol="0">
            <a:noAutofit/>
          </a:bodyPr>
          <a:lstStyle/>
          <a:p>
            <a:pPr marL="266700" lvl="1">
              <a:buClr>
                <a:schemeClr val="bg2"/>
              </a:buClr>
              <a:buFont typeface="Arial" panose="020B0604020202020204" pitchFamily="34" charset="0"/>
              <a:buNone/>
            </a:pPr>
            <a:r>
              <a:rPr lang="nb-NO" sz="1600" b="1" dirty="0"/>
              <a:t>Sele</a:t>
            </a:r>
          </a:p>
          <a:p>
            <a:pPr marL="285750" indent="-285750">
              <a:buClr>
                <a:srgbClr val="00B050"/>
              </a:buClr>
              <a:buFont typeface="Wingdings" panose="05000000000000000000" pitchFamily="2" charset="2"/>
              <a:buChar char="ü"/>
            </a:pPr>
            <a:r>
              <a:rPr lang="nb-NO" sz="1400" b="1" dirty="0">
                <a:solidFill>
                  <a:srgbClr val="000099"/>
                </a:solidFill>
              </a:rPr>
              <a:t>100% innfesting (innfestet HELE tiden). </a:t>
            </a:r>
          </a:p>
          <a:p>
            <a:pPr marL="266700" lvl="1">
              <a:buClr>
                <a:srgbClr val="00B050"/>
              </a:buClr>
            </a:pPr>
            <a:r>
              <a:rPr lang="nb-NO" sz="1400" dirty="0"/>
              <a:t>Velg sele med </a:t>
            </a:r>
            <a:r>
              <a:rPr lang="nb-NO" sz="1400" u="sng" dirty="0"/>
              <a:t>2 karabiner </a:t>
            </a:r>
            <a:r>
              <a:rPr lang="nb-NO" sz="1400" dirty="0"/>
              <a:t>for bytte av festepunkt.</a:t>
            </a:r>
          </a:p>
          <a:p>
            <a:pPr marL="285750" indent="-285750">
              <a:buClr>
                <a:srgbClr val="00B050"/>
              </a:buClr>
              <a:buFont typeface="Wingdings" panose="05000000000000000000" pitchFamily="2" charset="2"/>
              <a:buChar char="ü"/>
            </a:pPr>
            <a:r>
              <a:rPr lang="nb-NO" sz="1400" dirty="0"/>
              <a:t>Husk </a:t>
            </a:r>
            <a:r>
              <a:rPr lang="nb-NO" sz="1400" u="sng" dirty="0"/>
              <a:t>egenkontroll </a:t>
            </a:r>
            <a:r>
              <a:rPr lang="nb-NO" sz="1400" dirty="0"/>
              <a:t>av utstyr før bruk.</a:t>
            </a:r>
          </a:p>
          <a:p>
            <a:pPr marL="285750" indent="-285750">
              <a:buClr>
                <a:srgbClr val="00B050"/>
              </a:buClr>
              <a:buFont typeface="Wingdings" panose="05000000000000000000" pitchFamily="2" charset="2"/>
              <a:buChar char="ü"/>
            </a:pPr>
            <a:r>
              <a:rPr lang="nb-NO" sz="1400" u="sng" dirty="0"/>
              <a:t>Tilpass selen </a:t>
            </a:r>
            <a:r>
              <a:rPr lang="nb-NO" sz="1400" dirty="0"/>
              <a:t>nøye – bruk  </a:t>
            </a:r>
            <a:r>
              <a:rPr lang="nb-NO" sz="1400" b="1" dirty="0">
                <a:solidFill>
                  <a:srgbClr val="000099"/>
                </a:solidFill>
              </a:rPr>
              <a:t>kameratsjekk.</a:t>
            </a:r>
          </a:p>
          <a:p>
            <a:pPr marL="285750" indent="-285750">
              <a:buClr>
                <a:srgbClr val="00B050"/>
              </a:buClr>
              <a:buFont typeface="Wingdings" panose="05000000000000000000" pitchFamily="2" charset="2"/>
              <a:buChar char="ü"/>
            </a:pPr>
            <a:r>
              <a:rPr lang="nb-NO" sz="1400" dirty="0"/>
              <a:t>Bruk av fallsikring krever </a:t>
            </a:r>
            <a:r>
              <a:rPr lang="nb-NO" sz="1400" u="sng" dirty="0"/>
              <a:t>dokumentert opplæring</a:t>
            </a:r>
          </a:p>
          <a:p>
            <a:pPr marL="285750" indent="-285750">
              <a:buClr>
                <a:srgbClr val="00B050"/>
              </a:buClr>
              <a:buFont typeface="Wingdings" panose="05000000000000000000" pitchFamily="2" charset="2"/>
              <a:buChar char="ü"/>
            </a:pPr>
            <a:r>
              <a:rPr lang="nb-NO" sz="1400" u="sng" dirty="0"/>
              <a:t>Fotstropper/traumastropper </a:t>
            </a:r>
            <a:r>
              <a:rPr lang="nb-NO" sz="1400" dirty="0"/>
              <a:t>anbefales for avlastning og forhindring av hengetraume. </a:t>
            </a: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3212976"/>
            <a:ext cx="3995594"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47863" y="3212976"/>
            <a:ext cx="1368153" cy="1429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1068606"/>
            <a:ext cx="2520280" cy="3235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3275857" y="1124744"/>
            <a:ext cx="5544616" cy="2000354"/>
          </a:xfrm>
          <a:prstGeom prst="rect">
            <a:avLst/>
          </a:prstGeom>
          <a:noFill/>
        </p:spPr>
        <p:txBody>
          <a:bodyPr wrap="square" rtlCol="0">
            <a:noAutofit/>
          </a:bodyPr>
          <a:lstStyle/>
          <a:p>
            <a:pPr marL="266700" indent="-266700">
              <a:buClr>
                <a:srgbClr val="00B050"/>
              </a:buClr>
              <a:buSzPct val="150000"/>
              <a:buFont typeface="Wingdings" panose="05000000000000000000" pitchFamily="2" charset="2"/>
              <a:buChar char="ü"/>
            </a:pPr>
            <a:r>
              <a:rPr lang="nb-NO" sz="1400" dirty="0"/>
              <a:t>Velg kollektiv fallsikring  (</a:t>
            </a:r>
            <a:r>
              <a:rPr lang="nb-NO" sz="1400" dirty="0" err="1"/>
              <a:t>f.eks.rekkverk</a:t>
            </a:r>
            <a:r>
              <a:rPr lang="nb-NO" sz="1400" dirty="0"/>
              <a:t>) fremfor personlig fallsikringsutstyr.</a:t>
            </a:r>
          </a:p>
          <a:p>
            <a:pPr marL="266700" indent="-266700">
              <a:buClr>
                <a:srgbClr val="00B050"/>
              </a:buClr>
              <a:buSzPct val="150000"/>
              <a:buFont typeface="Wingdings" panose="05000000000000000000" pitchFamily="2" charset="2"/>
              <a:buChar char="ü"/>
            </a:pPr>
            <a:r>
              <a:rPr lang="en-US" sz="1400" dirty="0" err="1"/>
              <a:t>Dersom</a:t>
            </a:r>
            <a:r>
              <a:rPr lang="en-US" sz="1400" dirty="0"/>
              <a:t> </a:t>
            </a:r>
            <a:r>
              <a:rPr lang="en-US" sz="1400" dirty="0" err="1"/>
              <a:t>kollektiv</a:t>
            </a:r>
            <a:r>
              <a:rPr lang="en-US" sz="1400" dirty="0"/>
              <a:t> </a:t>
            </a:r>
            <a:r>
              <a:rPr lang="en-US" sz="1400" dirty="0" err="1"/>
              <a:t>fallsikring</a:t>
            </a:r>
            <a:r>
              <a:rPr lang="en-US" sz="1400" dirty="0"/>
              <a:t>  </a:t>
            </a:r>
            <a:r>
              <a:rPr lang="en-US" sz="1400" dirty="0" err="1"/>
              <a:t>ikke</a:t>
            </a:r>
            <a:r>
              <a:rPr lang="en-US" sz="1400" dirty="0"/>
              <a:t> </a:t>
            </a:r>
            <a:r>
              <a:rPr lang="en-US" sz="1400" dirty="0" err="1"/>
              <a:t>er</a:t>
            </a:r>
            <a:r>
              <a:rPr lang="en-US" sz="1400" dirty="0"/>
              <a:t> </a:t>
            </a:r>
            <a:r>
              <a:rPr lang="nb-NO" sz="1400" dirty="0"/>
              <a:t>hensiktsmessig, skal det benyttes fallsikring ved arbeid i høyden </a:t>
            </a:r>
          </a:p>
          <a:p>
            <a:pPr lvl="1">
              <a:buFont typeface="Wingdings" panose="05000000000000000000" pitchFamily="2" charset="2"/>
              <a:buChar char="Ø"/>
            </a:pPr>
            <a:r>
              <a:rPr lang="nb-NO" sz="1400" dirty="0"/>
              <a:t>over 2 meter  </a:t>
            </a:r>
          </a:p>
          <a:p>
            <a:pPr lvl="1">
              <a:buFont typeface="Wingdings" panose="05000000000000000000" pitchFamily="2" charset="2"/>
              <a:buChar char="Ø"/>
            </a:pPr>
            <a:r>
              <a:rPr lang="nb-NO" sz="1400" dirty="0"/>
              <a:t>under  2 meter ved fare for personskade ved fall</a:t>
            </a:r>
          </a:p>
          <a:p>
            <a:pPr marL="266700" indent="-266700">
              <a:buClr>
                <a:srgbClr val="00B050"/>
              </a:buClr>
              <a:buSzPct val="150000"/>
              <a:buFont typeface="Wingdings" panose="05000000000000000000" pitchFamily="2" charset="2"/>
              <a:buChar char="ü"/>
              <a:tabLst>
                <a:tab pos="266700" algn="l"/>
              </a:tabLst>
            </a:pPr>
            <a:r>
              <a:rPr lang="nb-NO" sz="1400" dirty="0"/>
              <a:t>Type fallsikringsutstyr må vurderes ut fra situasjon, f.eks. mulig fallhøyde.</a:t>
            </a:r>
          </a:p>
          <a:p>
            <a:pPr>
              <a:buClr>
                <a:srgbClr val="00B050"/>
              </a:buClr>
              <a:buSzPct val="150000"/>
              <a:buFont typeface="Wingdings" panose="05000000000000000000" pitchFamily="2" charset="2"/>
              <a:buChar char="ü"/>
            </a:pPr>
            <a:r>
              <a:rPr lang="nb-NO" sz="1400" dirty="0"/>
              <a:t>Redningsplan! Klatrehjelm!</a:t>
            </a:r>
            <a:endParaRPr lang="en-US" sz="1400" dirty="0"/>
          </a:p>
        </p:txBody>
      </p:sp>
    </p:spTree>
    <p:extLst>
      <p:ext uri="{BB962C8B-B14F-4D97-AF65-F5344CB8AC3E}">
        <p14:creationId xmlns:p14="http://schemas.microsoft.com/office/powerpoint/2010/main" val="1330261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1000" fill="hold"/>
                                        <p:tgtEl>
                                          <p:spTgt spid="11"/>
                                        </p:tgtEl>
                                        <p:attrNameLst>
                                          <p:attrName>ppt_w</p:attrName>
                                        </p:attrNameLst>
                                      </p:cBhvr>
                                      <p:tavLst>
                                        <p:tav tm="0">
                                          <p:val>
                                            <p:fltVal val="0"/>
                                          </p:val>
                                        </p:tav>
                                        <p:tav tm="100000">
                                          <p:val>
                                            <p:strVal val="#ppt_w"/>
                                          </p:val>
                                        </p:tav>
                                      </p:tavLst>
                                    </p:anim>
                                    <p:anim calcmode="lin" valueType="num">
                                      <p:cBhvr>
                                        <p:cTn id="18" dur="1000" fill="hold"/>
                                        <p:tgtEl>
                                          <p:spTgt spid="11"/>
                                        </p:tgtEl>
                                        <p:attrNameLst>
                                          <p:attrName>ppt_h</p:attrName>
                                        </p:attrNameLst>
                                      </p:cBhvr>
                                      <p:tavLst>
                                        <p:tav tm="0">
                                          <p:val>
                                            <p:fltVal val="0"/>
                                          </p:val>
                                        </p:tav>
                                        <p:tav tm="100000">
                                          <p:val>
                                            <p:strVal val="#ppt_h"/>
                                          </p:val>
                                        </p:tav>
                                      </p:tavLst>
                                    </p:anim>
                                    <p:anim calcmode="lin" valueType="num">
                                      <p:cBhvr>
                                        <p:cTn id="19" dur="1000" fill="hold"/>
                                        <p:tgtEl>
                                          <p:spTgt spid="11"/>
                                        </p:tgtEl>
                                        <p:attrNameLst>
                                          <p:attrName>style.rotation</p:attrName>
                                        </p:attrNameLst>
                                      </p:cBhvr>
                                      <p:tavLst>
                                        <p:tav tm="0">
                                          <p:val>
                                            <p:fltVal val="90"/>
                                          </p:val>
                                        </p:tav>
                                        <p:tav tm="100000">
                                          <p:val>
                                            <p:fltVal val="0"/>
                                          </p:val>
                                        </p:tav>
                                      </p:tavLst>
                                    </p:anim>
                                    <p:animEffect transition="in" filter="fade">
                                      <p:cBhvr>
                                        <p:cTn id="20" dur="1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ircle(in)">
                                      <p:cBhvr>
                                        <p:cTn id="25" dur="2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80">
                                          <p:stCondLst>
                                            <p:cond delay="0"/>
                                          </p:stCondLst>
                                        </p:cTn>
                                        <p:tgtEl>
                                          <p:spTgt spid="8"/>
                                        </p:tgtEl>
                                      </p:cBhvr>
                                    </p:animEffect>
                                    <p:anim calcmode="lin" valueType="num">
                                      <p:cBhvr>
                                        <p:cTn id="3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6" dur="26">
                                          <p:stCondLst>
                                            <p:cond delay="650"/>
                                          </p:stCondLst>
                                        </p:cTn>
                                        <p:tgtEl>
                                          <p:spTgt spid="8"/>
                                        </p:tgtEl>
                                      </p:cBhvr>
                                      <p:to x="100000" y="60000"/>
                                    </p:animScale>
                                    <p:animScale>
                                      <p:cBhvr>
                                        <p:cTn id="37" dur="166" decel="50000">
                                          <p:stCondLst>
                                            <p:cond delay="676"/>
                                          </p:stCondLst>
                                        </p:cTn>
                                        <p:tgtEl>
                                          <p:spTgt spid="8"/>
                                        </p:tgtEl>
                                      </p:cBhvr>
                                      <p:to x="100000" y="100000"/>
                                    </p:animScale>
                                    <p:animScale>
                                      <p:cBhvr>
                                        <p:cTn id="38" dur="26">
                                          <p:stCondLst>
                                            <p:cond delay="1312"/>
                                          </p:stCondLst>
                                        </p:cTn>
                                        <p:tgtEl>
                                          <p:spTgt spid="8"/>
                                        </p:tgtEl>
                                      </p:cBhvr>
                                      <p:to x="100000" y="80000"/>
                                    </p:animScale>
                                    <p:animScale>
                                      <p:cBhvr>
                                        <p:cTn id="39" dur="166" decel="50000">
                                          <p:stCondLst>
                                            <p:cond delay="1338"/>
                                          </p:stCondLst>
                                        </p:cTn>
                                        <p:tgtEl>
                                          <p:spTgt spid="8"/>
                                        </p:tgtEl>
                                      </p:cBhvr>
                                      <p:to x="100000" y="100000"/>
                                    </p:animScale>
                                    <p:animScale>
                                      <p:cBhvr>
                                        <p:cTn id="40" dur="26">
                                          <p:stCondLst>
                                            <p:cond delay="1642"/>
                                          </p:stCondLst>
                                        </p:cTn>
                                        <p:tgtEl>
                                          <p:spTgt spid="8"/>
                                        </p:tgtEl>
                                      </p:cBhvr>
                                      <p:to x="100000" y="90000"/>
                                    </p:animScale>
                                    <p:animScale>
                                      <p:cBhvr>
                                        <p:cTn id="41" dur="166" decel="50000">
                                          <p:stCondLst>
                                            <p:cond delay="1668"/>
                                          </p:stCondLst>
                                        </p:cTn>
                                        <p:tgtEl>
                                          <p:spTgt spid="8"/>
                                        </p:tgtEl>
                                      </p:cBhvr>
                                      <p:to x="100000" y="100000"/>
                                    </p:animScale>
                                    <p:animScale>
                                      <p:cBhvr>
                                        <p:cTn id="42" dur="26">
                                          <p:stCondLst>
                                            <p:cond delay="1808"/>
                                          </p:stCondLst>
                                        </p:cTn>
                                        <p:tgtEl>
                                          <p:spTgt spid="8"/>
                                        </p:tgtEl>
                                      </p:cBhvr>
                                      <p:to x="100000" y="95000"/>
                                    </p:animScale>
                                    <p:animScale>
                                      <p:cBhvr>
                                        <p:cTn id="43"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7643192" cy="418058"/>
          </a:xfrm>
        </p:spPr>
        <p:txBody>
          <a:bodyPr/>
          <a:lstStyle/>
          <a:p>
            <a:r>
              <a:rPr lang="nb-NO" dirty="0"/>
              <a:t>Arbeid i høyden - fallsikring</a:t>
            </a:r>
            <a:endParaRPr lang="en-US" dirty="0"/>
          </a:p>
        </p:txBody>
      </p:sp>
      <p:sp>
        <p:nvSpPr>
          <p:cNvPr id="3" name="Content Placeholder 2"/>
          <p:cNvSpPr>
            <a:spLocks noGrp="1"/>
          </p:cNvSpPr>
          <p:nvPr>
            <p:ph idx="1"/>
          </p:nvPr>
        </p:nvSpPr>
        <p:spPr>
          <a:xfrm>
            <a:off x="549811" y="764704"/>
            <a:ext cx="4526245" cy="738664"/>
          </a:xfrm>
        </p:spPr>
        <p:txBody>
          <a:bodyPr/>
          <a:lstStyle/>
          <a:p>
            <a:pPr marL="0" indent="0">
              <a:spcAft>
                <a:spcPts val="0"/>
              </a:spcAft>
              <a:buNone/>
            </a:pPr>
            <a:r>
              <a:rPr lang="nb-NO" sz="1400" b="1" dirty="0"/>
              <a:t>Falldemper </a:t>
            </a:r>
          </a:p>
          <a:p>
            <a:pPr marL="0" indent="0">
              <a:buNone/>
            </a:pPr>
            <a:r>
              <a:rPr lang="nb-NO" sz="1400" dirty="0"/>
              <a:t>Krever </a:t>
            </a:r>
            <a:r>
              <a:rPr lang="nb-NO" sz="1400" u="sng" dirty="0"/>
              <a:t>minimum  6-7 meter fri fallhøyde</a:t>
            </a:r>
            <a:r>
              <a:rPr lang="nb-NO" sz="1400" dirty="0"/>
              <a:t>. Dess lavere forankringspunkt, dess lengre fallhøyde.</a:t>
            </a:r>
            <a:endParaRPr lang="nb-NO" dirty="0"/>
          </a:p>
        </p:txBody>
      </p:sp>
      <p:sp>
        <p:nvSpPr>
          <p:cNvPr id="6" name="Slide Number Placeholder 5"/>
          <p:cNvSpPr>
            <a:spLocks noGrp="1"/>
          </p:cNvSpPr>
          <p:nvPr>
            <p:ph type="sldNum" sz="quarter" idx="12"/>
          </p:nvPr>
        </p:nvSpPr>
        <p:spPr/>
        <p:txBody>
          <a:bodyPr/>
          <a:lstStyle/>
          <a:p>
            <a:fld id="{0CD838A1-36B1-482C-8BFA-C0C63145B508}" type="slidenum">
              <a:rPr lang="en-US" noProof="0" smtClean="0"/>
              <a:t>4</a:t>
            </a:fld>
            <a:endParaRPr lang="en-US" noProof="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35" y="692696"/>
            <a:ext cx="1728229"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660232" y="2564904"/>
            <a:ext cx="1440160" cy="432048"/>
          </a:xfrm>
          <a:prstGeom prst="rect">
            <a:avLst/>
          </a:prstGeom>
          <a:noFill/>
        </p:spPr>
        <p:txBody>
          <a:bodyPr wrap="square" rtlCol="0">
            <a:noAutofit/>
          </a:bodyPr>
          <a:lstStyle/>
          <a:p>
            <a:pPr marL="0" indent="0">
              <a:buClr>
                <a:schemeClr val="bg2"/>
              </a:buClr>
              <a:buFont typeface="Arial" panose="020B0604020202020204" pitchFamily="34" charset="0"/>
              <a:buNone/>
            </a:pPr>
            <a:r>
              <a:rPr lang="nb-NO" sz="1200" dirty="0"/>
              <a:t>Lengde fangline: </a:t>
            </a:r>
          </a:p>
          <a:p>
            <a:pPr marL="0" indent="0">
              <a:buClr>
                <a:schemeClr val="bg2"/>
              </a:buClr>
              <a:buFont typeface="Arial" panose="020B0604020202020204" pitchFamily="34" charset="0"/>
              <a:buNone/>
            </a:pPr>
            <a:r>
              <a:rPr lang="nb-NO" sz="1200" dirty="0"/>
              <a:t>2 meter</a:t>
            </a:r>
            <a:endParaRPr lang="en-US" sz="1200" dirty="0" err="1"/>
          </a:p>
        </p:txBody>
      </p:sp>
      <p:sp>
        <p:nvSpPr>
          <p:cNvPr id="9" name="TextBox 8"/>
          <p:cNvSpPr txBox="1"/>
          <p:nvPr/>
        </p:nvSpPr>
        <p:spPr>
          <a:xfrm>
            <a:off x="6732240" y="1628800"/>
            <a:ext cx="1188132" cy="288032"/>
          </a:xfrm>
          <a:prstGeom prst="rect">
            <a:avLst/>
          </a:prstGeom>
          <a:noFill/>
        </p:spPr>
        <p:txBody>
          <a:bodyPr wrap="square" rtlCol="0">
            <a:noAutofit/>
          </a:bodyPr>
          <a:lstStyle/>
          <a:p>
            <a:pPr marL="0" indent="0">
              <a:buClr>
                <a:schemeClr val="bg2"/>
              </a:buClr>
              <a:buFont typeface="Arial" panose="020B0604020202020204" pitchFamily="34" charset="0"/>
              <a:buNone/>
            </a:pPr>
            <a:r>
              <a:rPr lang="nb-NO" sz="1200" dirty="0"/>
              <a:t>Fangline</a:t>
            </a:r>
            <a:endParaRPr lang="en-US" sz="1200" dirty="0" err="1"/>
          </a:p>
        </p:txBody>
      </p:sp>
      <p:sp>
        <p:nvSpPr>
          <p:cNvPr id="10" name="TextBox 9"/>
          <p:cNvSpPr txBox="1"/>
          <p:nvPr/>
        </p:nvSpPr>
        <p:spPr>
          <a:xfrm>
            <a:off x="6732240" y="3429000"/>
            <a:ext cx="1656184" cy="504056"/>
          </a:xfrm>
          <a:prstGeom prst="rect">
            <a:avLst/>
          </a:prstGeom>
          <a:noFill/>
        </p:spPr>
        <p:txBody>
          <a:bodyPr wrap="square" rtlCol="0">
            <a:noAutofit/>
          </a:bodyPr>
          <a:lstStyle/>
          <a:p>
            <a:pPr marL="0" indent="0">
              <a:buClr>
                <a:schemeClr val="bg2"/>
              </a:buClr>
              <a:buFont typeface="Arial" panose="020B0604020202020204" pitchFamily="34" charset="0"/>
              <a:buNone/>
            </a:pPr>
            <a:r>
              <a:rPr lang="nb-NO" sz="1200" dirty="0"/>
              <a:t>Falldemper: </a:t>
            </a:r>
          </a:p>
          <a:p>
            <a:pPr marL="0" indent="0">
              <a:buClr>
                <a:schemeClr val="bg2"/>
              </a:buClr>
              <a:buFont typeface="Arial" panose="020B0604020202020204" pitchFamily="34" charset="0"/>
              <a:buNone/>
            </a:pPr>
            <a:r>
              <a:rPr lang="nb-NO" sz="1200" dirty="0"/>
              <a:t>forlengelse: 2 meter</a:t>
            </a:r>
            <a:endParaRPr lang="en-US" sz="1200" dirty="0" err="1"/>
          </a:p>
        </p:txBody>
      </p:sp>
      <p:sp>
        <p:nvSpPr>
          <p:cNvPr id="8" name="TextBox 7"/>
          <p:cNvSpPr txBox="1"/>
          <p:nvPr/>
        </p:nvSpPr>
        <p:spPr>
          <a:xfrm>
            <a:off x="6804248" y="5733256"/>
            <a:ext cx="1296144" cy="388789"/>
          </a:xfrm>
          <a:prstGeom prst="rect">
            <a:avLst/>
          </a:prstGeom>
          <a:noFill/>
        </p:spPr>
        <p:txBody>
          <a:bodyPr wrap="square" rtlCol="0">
            <a:noAutofit/>
          </a:bodyPr>
          <a:lstStyle/>
          <a:p>
            <a:pPr marL="0" indent="0">
              <a:buClr>
                <a:schemeClr val="bg2"/>
              </a:buClr>
              <a:buFont typeface="Arial" panose="020B0604020202020204" pitchFamily="34" charset="0"/>
              <a:buNone/>
            </a:pPr>
            <a:r>
              <a:rPr lang="nb-NO" sz="1200" dirty="0"/>
              <a:t>Sikkerhetssone: </a:t>
            </a:r>
          </a:p>
          <a:p>
            <a:pPr marL="0" indent="0">
              <a:buClr>
                <a:schemeClr val="bg2"/>
              </a:buClr>
              <a:buFont typeface="Arial" panose="020B0604020202020204" pitchFamily="34" charset="0"/>
              <a:buNone/>
            </a:pPr>
            <a:r>
              <a:rPr lang="nb-NO" sz="1200" dirty="0"/>
              <a:t>1 meter</a:t>
            </a:r>
            <a:endParaRPr lang="en-US" sz="1200" dirty="0" err="1"/>
          </a:p>
        </p:txBody>
      </p:sp>
      <p:sp>
        <p:nvSpPr>
          <p:cNvPr id="11" name="TextBox 10"/>
          <p:cNvSpPr txBox="1"/>
          <p:nvPr/>
        </p:nvSpPr>
        <p:spPr>
          <a:xfrm>
            <a:off x="6732240" y="4509120"/>
            <a:ext cx="1368152" cy="432048"/>
          </a:xfrm>
          <a:prstGeom prst="rect">
            <a:avLst/>
          </a:prstGeom>
          <a:noFill/>
        </p:spPr>
        <p:txBody>
          <a:bodyPr wrap="square" rtlCol="0">
            <a:noAutofit/>
          </a:bodyPr>
          <a:lstStyle/>
          <a:p>
            <a:pPr marL="0" indent="0">
              <a:buClr>
                <a:schemeClr val="bg2"/>
              </a:buClr>
              <a:buFont typeface="Arial" panose="020B0604020202020204" pitchFamily="34" charset="0"/>
              <a:buNone/>
            </a:pPr>
            <a:r>
              <a:rPr lang="nb-NO" sz="1200" dirty="0"/>
              <a:t>Lengde person: </a:t>
            </a:r>
          </a:p>
          <a:p>
            <a:pPr marL="0" indent="0">
              <a:buClr>
                <a:schemeClr val="bg2"/>
              </a:buClr>
              <a:buFont typeface="Arial" panose="020B0604020202020204" pitchFamily="34" charset="0"/>
              <a:buNone/>
            </a:pPr>
            <a:r>
              <a:rPr lang="nb-NO" sz="1200" dirty="0"/>
              <a:t>1.85 – 2 meter</a:t>
            </a:r>
            <a:endParaRPr lang="en-US" sz="1200" dirty="0" err="1"/>
          </a:p>
        </p:txBody>
      </p:sp>
      <p:pic>
        <p:nvPicPr>
          <p:cNvPr id="1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348" y="1916832"/>
            <a:ext cx="778308"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539551" y="3284984"/>
            <a:ext cx="4680521" cy="2818431"/>
          </a:xfrm>
          <a:prstGeom prst="rect">
            <a:avLst/>
          </a:prstGeom>
          <a:noFill/>
        </p:spPr>
        <p:txBody>
          <a:bodyPr wrap="square" rtlCol="0">
            <a:noAutofit/>
          </a:bodyPr>
          <a:lstStyle/>
          <a:p>
            <a:r>
              <a:rPr lang="nb-NO" sz="1400" b="1" dirty="0"/>
              <a:t>Fallblokk</a:t>
            </a:r>
          </a:p>
          <a:p>
            <a:pPr>
              <a:buClr>
                <a:schemeClr val="bg2"/>
              </a:buClr>
            </a:pPr>
            <a:r>
              <a:rPr lang="nb-NO" sz="1200" dirty="0"/>
              <a:t>Normalt vil det være hensiktsmessig å benytte fallblokk  i høyder under 7 meter. Fallblokken fungerer som en sikkerhetssele; den låser seg ved rykk, men er ellers fleksibel og gir ut line.  Krever festepunkt  over hodet.  Vertikal bruk; unngå pendel (Se brukerveiledning for </a:t>
            </a:r>
            <a:r>
              <a:rPr lang="nb-NO" sz="1200" dirty="0" err="1"/>
              <a:t>max</a:t>
            </a:r>
            <a:r>
              <a:rPr lang="nb-NO" sz="1200" dirty="0"/>
              <a:t> vinkelutslag, normalt ca. 30 grader.) </a:t>
            </a:r>
          </a:p>
          <a:p>
            <a:pPr>
              <a:buClr>
                <a:schemeClr val="bg2"/>
              </a:buClr>
            </a:pPr>
            <a:endParaRPr lang="nb-NO" sz="1200" dirty="0"/>
          </a:p>
          <a:p>
            <a:pPr>
              <a:buClr>
                <a:schemeClr val="bg2"/>
              </a:buClr>
            </a:pPr>
            <a:endParaRPr lang="nb-NO" sz="1200" dirty="0"/>
          </a:p>
          <a:p>
            <a:pPr>
              <a:buClr>
                <a:schemeClr val="bg2"/>
              </a:buClr>
            </a:pPr>
            <a:endParaRPr lang="nb-NO" sz="1200" dirty="0"/>
          </a:p>
          <a:p>
            <a:pPr>
              <a:buClr>
                <a:schemeClr val="bg2"/>
              </a:buClr>
            </a:pPr>
            <a:endParaRPr lang="nb-NO" sz="1200" dirty="0"/>
          </a:p>
          <a:p>
            <a:pPr>
              <a:buClr>
                <a:schemeClr val="bg2"/>
              </a:buClr>
            </a:pPr>
            <a:endParaRPr lang="nb-NO" sz="1200" dirty="0"/>
          </a:p>
          <a:p>
            <a:pPr>
              <a:buClr>
                <a:schemeClr val="bg2"/>
              </a:buClr>
            </a:pPr>
            <a:endParaRPr lang="nb-NO" sz="1200" dirty="0"/>
          </a:p>
          <a:p>
            <a:pPr>
              <a:buClr>
                <a:schemeClr val="bg2"/>
              </a:buClr>
            </a:pPr>
            <a:endParaRPr lang="nb-NO" sz="1200" dirty="0"/>
          </a:p>
          <a:p>
            <a:pPr>
              <a:buClr>
                <a:schemeClr val="bg2"/>
              </a:buClr>
            </a:pPr>
            <a:r>
              <a:rPr lang="nb-NO" sz="1200" dirty="0"/>
              <a:t>NB! Det finnes egne fallblokker som er godkjent for horisontal bruk.</a:t>
            </a:r>
          </a:p>
          <a:p>
            <a:pPr>
              <a:buClr>
                <a:schemeClr val="bg2"/>
              </a:buClr>
            </a:pPr>
            <a:endParaRPr lang="en-US" sz="1200" dirty="0" err="1"/>
          </a:p>
        </p:txBody>
      </p:sp>
      <p:pic>
        <p:nvPicPr>
          <p:cNvPr id="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039342">
            <a:off x="1370337" y="4296840"/>
            <a:ext cx="640577" cy="1623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926533">
            <a:off x="3191921" y="4451958"/>
            <a:ext cx="527865" cy="1488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46829" y="1877145"/>
            <a:ext cx="820072" cy="1541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15817" y="1916832"/>
            <a:ext cx="1587732"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15"/>
          <p:cNvSpPr txBox="1"/>
          <p:nvPr/>
        </p:nvSpPr>
        <p:spPr>
          <a:xfrm>
            <a:off x="6624228" y="620688"/>
            <a:ext cx="1332148" cy="648072"/>
          </a:xfrm>
          <a:prstGeom prst="rect">
            <a:avLst/>
          </a:prstGeom>
          <a:noFill/>
        </p:spPr>
        <p:txBody>
          <a:bodyPr wrap="square" rtlCol="0">
            <a:noAutofit/>
          </a:bodyPr>
          <a:lstStyle/>
          <a:p>
            <a:pPr marL="0" indent="0">
              <a:buClr>
                <a:schemeClr val="bg2"/>
              </a:buClr>
              <a:buFont typeface="Arial" panose="020B0604020202020204" pitchFamily="34" charset="0"/>
              <a:buNone/>
            </a:pPr>
            <a:r>
              <a:rPr lang="nb-NO" sz="1400" b="1" dirty="0"/>
              <a:t>Bruk av falldemper</a:t>
            </a:r>
            <a:endParaRPr lang="en-US" sz="1400" b="1" dirty="0" err="1"/>
          </a:p>
        </p:txBody>
      </p:sp>
      <p:cxnSp>
        <p:nvCxnSpPr>
          <p:cNvPr id="20" name="Straight Arrow Connector 19"/>
          <p:cNvCxnSpPr/>
          <p:nvPr/>
        </p:nvCxnSpPr>
        <p:spPr>
          <a:xfrm flipH="1">
            <a:off x="5724128" y="1772816"/>
            <a:ext cx="1008112" cy="104329"/>
          </a:xfrm>
          <a:prstGeom prst="straightConnector1">
            <a:avLst/>
          </a:pr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6588224" y="5733256"/>
            <a:ext cx="0" cy="432048"/>
          </a:xfrm>
          <a:prstGeom prst="straightConnector1">
            <a:avLst/>
          </a:prstGeom>
          <a:ln w="19050">
            <a:solidFill>
              <a:srgbClr val="000099"/>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6588224" y="4293096"/>
            <a:ext cx="0" cy="1440160"/>
          </a:xfrm>
          <a:prstGeom prst="straightConnector1">
            <a:avLst/>
          </a:prstGeom>
          <a:ln w="19050">
            <a:solidFill>
              <a:srgbClr val="000099"/>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6585148" y="3284984"/>
            <a:ext cx="0" cy="1088504"/>
          </a:xfrm>
          <a:prstGeom prst="straightConnector1">
            <a:avLst/>
          </a:prstGeom>
          <a:ln w="19050">
            <a:solidFill>
              <a:srgbClr val="000099"/>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6588224" y="2491296"/>
            <a:ext cx="0" cy="793688"/>
          </a:xfrm>
          <a:prstGeom prst="straightConnector1">
            <a:avLst/>
          </a:prstGeom>
          <a:ln w="19050">
            <a:solidFill>
              <a:srgbClr val="000099"/>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73270" y="1628800"/>
            <a:ext cx="2342546" cy="216024"/>
          </a:xfrm>
          <a:prstGeom prst="rect">
            <a:avLst/>
          </a:prstGeom>
          <a:noFill/>
        </p:spPr>
        <p:txBody>
          <a:bodyPr wrap="square" rtlCol="0">
            <a:noAutofit/>
          </a:bodyPr>
          <a:lstStyle/>
          <a:p>
            <a:pPr>
              <a:buClr>
                <a:schemeClr val="bg2"/>
              </a:buClr>
            </a:pPr>
            <a:r>
              <a:rPr lang="nb-NO" sz="1200" dirty="0"/>
              <a:t>Eksempel på  falldemper:</a:t>
            </a:r>
            <a:endParaRPr lang="en-US" sz="1200" dirty="0"/>
          </a:p>
          <a:p>
            <a:pPr marL="0" indent="0">
              <a:buClr>
                <a:schemeClr val="bg2"/>
              </a:buClr>
              <a:buFont typeface="Arial" panose="020B0604020202020204" pitchFamily="34" charset="0"/>
              <a:buNone/>
            </a:pPr>
            <a:endParaRPr lang="en-US" sz="1200" dirty="0" err="1"/>
          </a:p>
        </p:txBody>
      </p:sp>
    </p:spTree>
    <p:extLst>
      <p:ext uri="{BB962C8B-B14F-4D97-AF65-F5344CB8AC3E}">
        <p14:creationId xmlns:p14="http://schemas.microsoft.com/office/powerpoint/2010/main" val="718018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9219"/>
                                        </p:tgtEl>
                                        <p:attrNameLst>
                                          <p:attrName>style.visibility</p:attrName>
                                        </p:attrNameLst>
                                      </p:cBhvr>
                                      <p:to>
                                        <p:strVal val="visible"/>
                                      </p:to>
                                    </p:set>
                                    <p:animEffect transition="in" filter="fade">
                                      <p:cBhvr>
                                        <p:cTn id="29" dur="1000"/>
                                        <p:tgtEl>
                                          <p:spTgt spid="9219"/>
                                        </p:tgtEl>
                                      </p:cBhvr>
                                    </p:animEffect>
                                    <p:anim calcmode="lin" valueType="num">
                                      <p:cBhvr>
                                        <p:cTn id="30" dur="1000" fill="hold"/>
                                        <p:tgtEl>
                                          <p:spTgt spid="9219"/>
                                        </p:tgtEl>
                                        <p:attrNameLst>
                                          <p:attrName>ppt_x</p:attrName>
                                        </p:attrNameLst>
                                      </p:cBhvr>
                                      <p:tavLst>
                                        <p:tav tm="0">
                                          <p:val>
                                            <p:strVal val="#ppt_x"/>
                                          </p:val>
                                        </p:tav>
                                        <p:tav tm="100000">
                                          <p:val>
                                            <p:strVal val="#ppt_x"/>
                                          </p:val>
                                        </p:tav>
                                      </p:tavLst>
                                    </p:anim>
                                    <p:anim calcmode="lin" valueType="num">
                                      <p:cBhvr>
                                        <p:cTn id="31" dur="1000" fill="hold"/>
                                        <p:tgtEl>
                                          <p:spTgt spid="921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221"/>
                                        </p:tgtEl>
                                        <p:attrNameLst>
                                          <p:attrName>style.visibility</p:attrName>
                                        </p:attrNameLst>
                                      </p:cBhvr>
                                      <p:to>
                                        <p:strVal val="visible"/>
                                      </p:to>
                                    </p:set>
                                    <p:animEffect transition="in" filter="fade">
                                      <p:cBhvr>
                                        <p:cTn id="34" dur="1000"/>
                                        <p:tgtEl>
                                          <p:spTgt spid="9221"/>
                                        </p:tgtEl>
                                      </p:cBhvr>
                                    </p:animEffect>
                                    <p:anim calcmode="lin" valueType="num">
                                      <p:cBhvr>
                                        <p:cTn id="35" dur="1000" fill="hold"/>
                                        <p:tgtEl>
                                          <p:spTgt spid="9221"/>
                                        </p:tgtEl>
                                        <p:attrNameLst>
                                          <p:attrName>ppt_x</p:attrName>
                                        </p:attrNameLst>
                                      </p:cBhvr>
                                      <p:tavLst>
                                        <p:tav tm="0">
                                          <p:val>
                                            <p:strVal val="#ppt_x"/>
                                          </p:val>
                                        </p:tav>
                                        <p:tav tm="100000">
                                          <p:val>
                                            <p:strVal val="#ppt_x"/>
                                          </p:val>
                                        </p:tav>
                                      </p:tavLst>
                                    </p:anim>
                                    <p:anim calcmode="lin" valueType="num">
                                      <p:cBhvr>
                                        <p:cTn id="36" dur="1000" fill="hold"/>
                                        <p:tgtEl>
                                          <p:spTgt spid="922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9218"/>
                                        </p:tgtEl>
                                        <p:attrNameLst>
                                          <p:attrName>style.visibility</p:attrName>
                                        </p:attrNameLst>
                                      </p:cBhvr>
                                      <p:to>
                                        <p:strVal val="visible"/>
                                      </p:to>
                                    </p:set>
                                    <p:animEffect transition="in" filter="fade">
                                      <p:cBhvr>
                                        <p:cTn id="41" dur="1000"/>
                                        <p:tgtEl>
                                          <p:spTgt spid="9218"/>
                                        </p:tgtEl>
                                      </p:cBhvr>
                                    </p:animEffect>
                                    <p:anim calcmode="lin" valueType="num">
                                      <p:cBhvr>
                                        <p:cTn id="42" dur="1000" fill="hold"/>
                                        <p:tgtEl>
                                          <p:spTgt spid="9218"/>
                                        </p:tgtEl>
                                        <p:attrNameLst>
                                          <p:attrName>ppt_x</p:attrName>
                                        </p:attrNameLst>
                                      </p:cBhvr>
                                      <p:tavLst>
                                        <p:tav tm="0">
                                          <p:val>
                                            <p:strVal val="#ppt_x"/>
                                          </p:val>
                                        </p:tav>
                                        <p:tav tm="100000">
                                          <p:val>
                                            <p:strVal val="#ppt_x"/>
                                          </p:val>
                                        </p:tav>
                                      </p:tavLst>
                                    </p:anim>
                                    <p:anim calcmode="lin" valueType="num">
                                      <p:cBhvr>
                                        <p:cTn id="43" dur="1000" fill="hold"/>
                                        <p:tgtEl>
                                          <p:spTgt spid="921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anim calcmode="lin" valueType="num">
                                      <p:cBhvr>
                                        <p:cTn id="52" dur="1000" fill="hold"/>
                                        <p:tgtEl>
                                          <p:spTgt spid="9"/>
                                        </p:tgtEl>
                                        <p:attrNameLst>
                                          <p:attrName>ppt_x</p:attrName>
                                        </p:attrNameLst>
                                      </p:cBhvr>
                                      <p:tavLst>
                                        <p:tav tm="0">
                                          <p:val>
                                            <p:strVal val="#ppt_x"/>
                                          </p:val>
                                        </p:tav>
                                        <p:tav tm="100000">
                                          <p:val>
                                            <p:strVal val="#ppt_x"/>
                                          </p:val>
                                        </p:tav>
                                      </p:tavLst>
                                    </p:anim>
                                    <p:anim calcmode="lin" valueType="num">
                                      <p:cBhvr>
                                        <p:cTn id="53" dur="1000" fill="hold"/>
                                        <p:tgtEl>
                                          <p:spTgt spid="9"/>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1000"/>
                                        <p:tgtEl>
                                          <p:spTgt spid="41"/>
                                        </p:tgtEl>
                                      </p:cBhvr>
                                    </p:animEffect>
                                    <p:anim calcmode="lin" valueType="num">
                                      <p:cBhvr>
                                        <p:cTn id="57" dur="1000" fill="hold"/>
                                        <p:tgtEl>
                                          <p:spTgt spid="41"/>
                                        </p:tgtEl>
                                        <p:attrNameLst>
                                          <p:attrName>ppt_x</p:attrName>
                                        </p:attrNameLst>
                                      </p:cBhvr>
                                      <p:tavLst>
                                        <p:tav tm="0">
                                          <p:val>
                                            <p:strVal val="#ppt_x"/>
                                          </p:val>
                                        </p:tav>
                                        <p:tav tm="100000">
                                          <p:val>
                                            <p:strVal val="#ppt_x"/>
                                          </p:val>
                                        </p:tav>
                                      </p:tavLst>
                                    </p:anim>
                                    <p:anim calcmode="lin" valueType="num">
                                      <p:cBhvr>
                                        <p:cTn id="58" dur="1000" fill="hold"/>
                                        <p:tgtEl>
                                          <p:spTgt spid="4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1000"/>
                                        <p:tgtEl>
                                          <p:spTgt spid="7"/>
                                        </p:tgtEl>
                                      </p:cBhvr>
                                    </p:animEffect>
                                    <p:anim calcmode="lin" valueType="num">
                                      <p:cBhvr>
                                        <p:cTn id="62" dur="1000" fill="hold"/>
                                        <p:tgtEl>
                                          <p:spTgt spid="7"/>
                                        </p:tgtEl>
                                        <p:attrNameLst>
                                          <p:attrName>ppt_x</p:attrName>
                                        </p:attrNameLst>
                                      </p:cBhvr>
                                      <p:tavLst>
                                        <p:tav tm="0">
                                          <p:val>
                                            <p:strVal val="#ppt_x"/>
                                          </p:val>
                                        </p:tav>
                                        <p:tav tm="100000">
                                          <p:val>
                                            <p:strVal val="#ppt_x"/>
                                          </p:val>
                                        </p:tav>
                                      </p:tavLst>
                                    </p:anim>
                                    <p:anim calcmode="lin" valueType="num">
                                      <p:cBhvr>
                                        <p:cTn id="63" dur="1000" fill="hold"/>
                                        <p:tgtEl>
                                          <p:spTgt spid="7"/>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1000"/>
                                        <p:tgtEl>
                                          <p:spTgt spid="37"/>
                                        </p:tgtEl>
                                      </p:cBhvr>
                                    </p:animEffect>
                                    <p:anim calcmode="lin" valueType="num">
                                      <p:cBhvr>
                                        <p:cTn id="67" dur="1000" fill="hold"/>
                                        <p:tgtEl>
                                          <p:spTgt spid="37"/>
                                        </p:tgtEl>
                                        <p:attrNameLst>
                                          <p:attrName>ppt_x</p:attrName>
                                        </p:attrNameLst>
                                      </p:cBhvr>
                                      <p:tavLst>
                                        <p:tav tm="0">
                                          <p:val>
                                            <p:strVal val="#ppt_x"/>
                                          </p:val>
                                        </p:tav>
                                        <p:tav tm="100000">
                                          <p:val>
                                            <p:strVal val="#ppt_x"/>
                                          </p:val>
                                        </p:tav>
                                      </p:tavLst>
                                    </p:anim>
                                    <p:anim calcmode="lin" valueType="num">
                                      <p:cBhvr>
                                        <p:cTn id="68" dur="1000" fill="hold"/>
                                        <p:tgtEl>
                                          <p:spTgt spid="3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1000"/>
                                        <p:tgtEl>
                                          <p:spTgt spid="10"/>
                                        </p:tgtEl>
                                      </p:cBhvr>
                                    </p:animEffect>
                                    <p:anim calcmode="lin" valueType="num">
                                      <p:cBhvr>
                                        <p:cTn id="72" dur="1000" fill="hold"/>
                                        <p:tgtEl>
                                          <p:spTgt spid="10"/>
                                        </p:tgtEl>
                                        <p:attrNameLst>
                                          <p:attrName>ppt_x</p:attrName>
                                        </p:attrNameLst>
                                      </p:cBhvr>
                                      <p:tavLst>
                                        <p:tav tm="0">
                                          <p:val>
                                            <p:strVal val="#ppt_x"/>
                                          </p:val>
                                        </p:tav>
                                        <p:tav tm="100000">
                                          <p:val>
                                            <p:strVal val="#ppt_x"/>
                                          </p:val>
                                        </p:tav>
                                      </p:tavLst>
                                    </p:anim>
                                    <p:anim calcmode="lin" valueType="num">
                                      <p:cBhvr>
                                        <p:cTn id="73" dur="1000" fill="hold"/>
                                        <p:tgtEl>
                                          <p:spTgt spid="1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1000" fill="hold"/>
                                        <p:tgtEl>
                                          <p:spTgt spid="3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fade">
                                      <p:cBhvr>
                                        <p:cTn id="81" dur="1000"/>
                                        <p:tgtEl>
                                          <p:spTgt spid="11"/>
                                        </p:tgtEl>
                                      </p:cBhvr>
                                    </p:animEffect>
                                    <p:anim calcmode="lin" valueType="num">
                                      <p:cBhvr>
                                        <p:cTn id="82" dur="1000" fill="hold"/>
                                        <p:tgtEl>
                                          <p:spTgt spid="11"/>
                                        </p:tgtEl>
                                        <p:attrNameLst>
                                          <p:attrName>ppt_x</p:attrName>
                                        </p:attrNameLst>
                                      </p:cBhvr>
                                      <p:tavLst>
                                        <p:tav tm="0">
                                          <p:val>
                                            <p:strVal val="#ppt_x"/>
                                          </p:val>
                                        </p:tav>
                                        <p:tav tm="100000">
                                          <p:val>
                                            <p:strVal val="#ppt_x"/>
                                          </p:val>
                                        </p:tav>
                                      </p:tavLst>
                                    </p:anim>
                                    <p:anim calcmode="lin" valueType="num">
                                      <p:cBhvr>
                                        <p:cTn id="83" dur="1000" fill="hold"/>
                                        <p:tgtEl>
                                          <p:spTgt spid="11"/>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1000"/>
                                        <p:tgtEl>
                                          <p:spTgt spid="27"/>
                                        </p:tgtEl>
                                      </p:cBhvr>
                                    </p:animEffect>
                                    <p:anim calcmode="lin" valueType="num">
                                      <p:cBhvr>
                                        <p:cTn id="87" dur="1000" fill="hold"/>
                                        <p:tgtEl>
                                          <p:spTgt spid="27"/>
                                        </p:tgtEl>
                                        <p:attrNameLst>
                                          <p:attrName>ppt_x</p:attrName>
                                        </p:attrNameLst>
                                      </p:cBhvr>
                                      <p:tavLst>
                                        <p:tav tm="0">
                                          <p:val>
                                            <p:strVal val="#ppt_x"/>
                                          </p:val>
                                        </p:tav>
                                        <p:tav tm="100000">
                                          <p:val>
                                            <p:strVal val="#ppt_x"/>
                                          </p:val>
                                        </p:tav>
                                      </p:tavLst>
                                    </p:anim>
                                    <p:anim calcmode="lin" valueType="num">
                                      <p:cBhvr>
                                        <p:cTn id="88" dur="1000" fill="hold"/>
                                        <p:tgtEl>
                                          <p:spTgt spid="2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fade">
                                      <p:cBhvr>
                                        <p:cTn id="91" dur="1000"/>
                                        <p:tgtEl>
                                          <p:spTgt spid="8"/>
                                        </p:tgtEl>
                                      </p:cBhvr>
                                    </p:animEffect>
                                    <p:anim calcmode="lin" valueType="num">
                                      <p:cBhvr>
                                        <p:cTn id="92" dur="1000" fill="hold"/>
                                        <p:tgtEl>
                                          <p:spTgt spid="8"/>
                                        </p:tgtEl>
                                        <p:attrNameLst>
                                          <p:attrName>ppt_x</p:attrName>
                                        </p:attrNameLst>
                                      </p:cBhvr>
                                      <p:tavLst>
                                        <p:tav tm="0">
                                          <p:val>
                                            <p:strVal val="#ppt_x"/>
                                          </p:val>
                                        </p:tav>
                                        <p:tav tm="100000">
                                          <p:val>
                                            <p:strVal val="#ppt_x"/>
                                          </p:val>
                                        </p:tav>
                                      </p:tavLst>
                                    </p:anim>
                                    <p:anim calcmode="lin" valueType="num">
                                      <p:cBhvr>
                                        <p:cTn id="9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fade">
                                      <p:cBhvr>
                                        <p:cTn id="98" dur="1000"/>
                                        <p:tgtEl>
                                          <p:spTgt spid="15"/>
                                        </p:tgtEl>
                                      </p:cBhvr>
                                    </p:animEffect>
                                    <p:anim calcmode="lin" valueType="num">
                                      <p:cBhvr>
                                        <p:cTn id="99" dur="1000" fill="hold"/>
                                        <p:tgtEl>
                                          <p:spTgt spid="15"/>
                                        </p:tgtEl>
                                        <p:attrNameLst>
                                          <p:attrName>ppt_x</p:attrName>
                                        </p:attrNameLst>
                                      </p:cBhvr>
                                      <p:tavLst>
                                        <p:tav tm="0">
                                          <p:val>
                                            <p:strVal val="#ppt_x"/>
                                          </p:val>
                                        </p:tav>
                                        <p:tav tm="100000">
                                          <p:val>
                                            <p:strVal val="#ppt_x"/>
                                          </p:val>
                                        </p:tav>
                                      </p:tavLst>
                                    </p:anim>
                                    <p:anim calcmode="lin" valueType="num">
                                      <p:cBhvr>
                                        <p:cTn id="100" dur="1000" fill="hold"/>
                                        <p:tgtEl>
                                          <p:spTgt spid="15"/>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1000"/>
                                        <p:tgtEl>
                                          <p:spTgt spid="17"/>
                                        </p:tgtEl>
                                      </p:cBhvr>
                                    </p:animEffect>
                                    <p:anim calcmode="lin" valueType="num">
                                      <p:cBhvr>
                                        <p:cTn id="104" dur="1000" fill="hold"/>
                                        <p:tgtEl>
                                          <p:spTgt spid="17"/>
                                        </p:tgtEl>
                                        <p:attrNameLst>
                                          <p:attrName>ppt_x</p:attrName>
                                        </p:attrNameLst>
                                      </p:cBhvr>
                                      <p:tavLst>
                                        <p:tav tm="0">
                                          <p:val>
                                            <p:strVal val="#ppt_x"/>
                                          </p:val>
                                        </p:tav>
                                        <p:tav tm="100000">
                                          <p:val>
                                            <p:strVal val="#ppt_x"/>
                                          </p:val>
                                        </p:tav>
                                      </p:tavLst>
                                    </p:anim>
                                    <p:anim calcmode="lin" valueType="num">
                                      <p:cBhvr>
                                        <p:cTn id="105" dur="1000" fill="hold"/>
                                        <p:tgtEl>
                                          <p:spTgt spid="17"/>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fade">
                                      <p:cBhvr>
                                        <p:cTn id="108" dur="1000"/>
                                        <p:tgtEl>
                                          <p:spTgt spid="18"/>
                                        </p:tgtEl>
                                      </p:cBhvr>
                                    </p:animEffect>
                                    <p:anim calcmode="lin" valueType="num">
                                      <p:cBhvr>
                                        <p:cTn id="109" dur="1000" fill="hold"/>
                                        <p:tgtEl>
                                          <p:spTgt spid="18"/>
                                        </p:tgtEl>
                                        <p:attrNameLst>
                                          <p:attrName>ppt_x</p:attrName>
                                        </p:attrNameLst>
                                      </p:cBhvr>
                                      <p:tavLst>
                                        <p:tav tm="0">
                                          <p:val>
                                            <p:strVal val="#ppt_x"/>
                                          </p:val>
                                        </p:tav>
                                        <p:tav tm="100000">
                                          <p:val>
                                            <p:strVal val="#ppt_x"/>
                                          </p:val>
                                        </p:tav>
                                      </p:tavLst>
                                    </p:anim>
                                    <p:anim calcmode="lin" valueType="num">
                                      <p:cBhvr>
                                        <p:cTn id="11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9" grpId="0"/>
      <p:bldP spid="10" grpId="0"/>
      <p:bldP spid="8" grpId="0"/>
      <p:bldP spid="11" grpId="0"/>
      <p:bldP spid="15"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7643192" cy="418058"/>
          </a:xfrm>
        </p:spPr>
        <p:txBody>
          <a:bodyPr/>
          <a:lstStyle/>
          <a:p>
            <a:r>
              <a:rPr lang="nb-NO" dirty="0"/>
              <a:t>Arbeid i høyden - fallsikring</a:t>
            </a:r>
            <a:endParaRPr lang="en-US" dirty="0"/>
          </a:p>
        </p:txBody>
      </p:sp>
      <p:sp>
        <p:nvSpPr>
          <p:cNvPr id="6" name="Slide Number Placeholder 5"/>
          <p:cNvSpPr>
            <a:spLocks noGrp="1"/>
          </p:cNvSpPr>
          <p:nvPr>
            <p:ph type="sldNum" sz="quarter" idx="12"/>
          </p:nvPr>
        </p:nvSpPr>
        <p:spPr/>
        <p:txBody>
          <a:bodyPr/>
          <a:lstStyle/>
          <a:p>
            <a:fld id="{0CD838A1-36B1-482C-8BFA-C0C63145B508}" type="slidenum">
              <a:rPr lang="en-US" noProof="0" smtClean="0"/>
              <a:t>5</a:t>
            </a:fld>
            <a:endParaRPr lang="en-US" noProof="0" dirty="0"/>
          </a:p>
        </p:txBody>
      </p:sp>
      <p:sp>
        <p:nvSpPr>
          <p:cNvPr id="7" name="TextBox 6"/>
          <p:cNvSpPr txBox="1"/>
          <p:nvPr/>
        </p:nvSpPr>
        <p:spPr>
          <a:xfrm>
            <a:off x="539552" y="692696"/>
            <a:ext cx="3672408" cy="2808312"/>
          </a:xfrm>
          <a:prstGeom prst="rect">
            <a:avLst/>
          </a:prstGeom>
          <a:noFill/>
        </p:spPr>
        <p:txBody>
          <a:bodyPr wrap="square" rtlCol="0">
            <a:noAutofit/>
          </a:bodyPr>
          <a:lstStyle/>
          <a:p>
            <a:pPr marL="0" indent="0">
              <a:buClr>
                <a:schemeClr val="bg2"/>
              </a:buClr>
              <a:buFont typeface="Arial" panose="020B0604020202020204" pitchFamily="34" charset="0"/>
              <a:buNone/>
            </a:pPr>
            <a:r>
              <a:rPr lang="nb-NO" sz="1400" b="1" dirty="0"/>
              <a:t>Forankring</a:t>
            </a:r>
          </a:p>
          <a:p>
            <a:endParaRPr lang="en-US" sz="1000" dirty="0"/>
          </a:p>
          <a:p>
            <a:pPr marL="285750" indent="-285750">
              <a:buClr>
                <a:srgbClr val="00B050"/>
              </a:buClr>
              <a:buFont typeface="Wingdings" panose="05000000000000000000" pitchFamily="2" charset="2"/>
              <a:buChar char="ü"/>
            </a:pPr>
            <a:r>
              <a:rPr lang="nb-NO" sz="1400" dirty="0"/>
              <a:t>Festepunktet bør være over hodehøyde og vertikalt, om mulig. Gir mindre sannsynlighet for pendel ved fall. </a:t>
            </a:r>
          </a:p>
          <a:p>
            <a:pPr marL="285750" indent="-285750">
              <a:buClr>
                <a:srgbClr val="00B050"/>
              </a:buClr>
              <a:buFont typeface="Wingdings" panose="05000000000000000000" pitchFamily="2" charset="2"/>
              <a:buChar char="ü"/>
            </a:pPr>
            <a:r>
              <a:rPr lang="nb-NO" sz="1400" dirty="0"/>
              <a:t>Festepunktet må tåle belastningen av et fall.</a:t>
            </a:r>
          </a:p>
          <a:p>
            <a:pPr marL="285750" indent="-285750">
              <a:buClr>
                <a:srgbClr val="00B050"/>
              </a:buClr>
              <a:buFont typeface="Wingdings" panose="05000000000000000000" pitchFamily="2" charset="2"/>
              <a:buChar char="ü"/>
            </a:pPr>
            <a:r>
              <a:rPr lang="nb-NO" sz="1400" dirty="0"/>
              <a:t>Karabinen skal henge «løst og ledig», uten press mot åpnemekanismen. </a:t>
            </a:r>
          </a:p>
          <a:p>
            <a:pPr marL="285750" indent="-285750">
              <a:buClr>
                <a:srgbClr val="00B050"/>
              </a:buClr>
              <a:buFont typeface="Wingdings" panose="05000000000000000000" pitchFamily="2" charset="2"/>
              <a:buChar char="ü"/>
            </a:pPr>
            <a:r>
              <a:rPr lang="nb-NO" sz="1400" dirty="0"/>
              <a:t>Pass på at karabinen er skikkelig lukket/låst.</a:t>
            </a:r>
          </a:p>
          <a:p>
            <a:pPr marL="285750" indent="-285750">
              <a:buClr>
                <a:srgbClr val="00B050"/>
              </a:buClr>
              <a:buFont typeface="Wingdings" panose="05000000000000000000" pitchFamily="2" charset="2"/>
              <a:buChar char="ü"/>
            </a:pPr>
            <a:r>
              <a:rPr lang="nb-NO" sz="1400" dirty="0"/>
              <a:t>Slynger og tau skal beskyttes mot skarpe kanter</a:t>
            </a:r>
          </a:p>
          <a:p>
            <a:pPr marL="0" indent="0">
              <a:buClr>
                <a:schemeClr val="bg2"/>
              </a:buClr>
              <a:buFont typeface="Arial" panose="020B0604020202020204" pitchFamily="34" charset="0"/>
              <a:buNone/>
            </a:pPr>
            <a:endParaRPr lang="nb-NO" sz="1200" dirty="0"/>
          </a:p>
          <a:p>
            <a:pPr marL="0" indent="0">
              <a:buClr>
                <a:schemeClr val="bg2"/>
              </a:buClr>
              <a:buFont typeface="Arial" panose="020B0604020202020204" pitchFamily="34" charset="0"/>
              <a:buNone/>
            </a:pPr>
            <a:r>
              <a:rPr lang="nb-NO" sz="1200" b="1" dirty="0"/>
              <a:t> </a:t>
            </a:r>
          </a:p>
          <a:p>
            <a:pPr marL="0" indent="0">
              <a:buClr>
                <a:schemeClr val="bg2"/>
              </a:buClr>
              <a:buFont typeface="Arial" panose="020B0604020202020204" pitchFamily="34" charset="0"/>
              <a:buNone/>
            </a:pPr>
            <a:endParaRPr lang="en-US" sz="1200" dirty="0" err="1"/>
          </a:p>
        </p:txBody>
      </p:sp>
      <p:sp>
        <p:nvSpPr>
          <p:cNvPr id="13" name="TextBox 12"/>
          <p:cNvSpPr txBox="1"/>
          <p:nvPr/>
        </p:nvSpPr>
        <p:spPr>
          <a:xfrm>
            <a:off x="4512698" y="692696"/>
            <a:ext cx="3659701" cy="468053"/>
          </a:xfrm>
          <a:prstGeom prst="rect">
            <a:avLst/>
          </a:prstGeom>
          <a:noFill/>
        </p:spPr>
        <p:txBody>
          <a:bodyPr wrap="square" rtlCol="0">
            <a:noAutofit/>
          </a:bodyPr>
          <a:lstStyle/>
          <a:p>
            <a:pPr marL="0" indent="0">
              <a:buClr>
                <a:schemeClr val="bg2"/>
              </a:buClr>
              <a:buFont typeface="Arial" panose="020B0604020202020204" pitchFamily="34" charset="0"/>
              <a:buNone/>
            </a:pPr>
            <a:r>
              <a:rPr lang="nb-NO" sz="1400" b="1" dirty="0"/>
              <a:t>Pendel</a:t>
            </a:r>
          </a:p>
          <a:p>
            <a:pPr marL="0" indent="0">
              <a:buClr>
                <a:schemeClr val="bg2"/>
              </a:buClr>
              <a:buFont typeface="Arial" panose="020B0604020202020204" pitchFamily="34" charset="0"/>
              <a:buNone/>
            </a:pPr>
            <a:r>
              <a:rPr lang="nb-NO" sz="1400" dirty="0"/>
              <a:t>Unngå innfesting som kan gi pendelfall</a:t>
            </a:r>
            <a:endParaRPr lang="en-US" sz="1400" dirty="0" err="1"/>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6715" y="1340768"/>
            <a:ext cx="1931509"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0601" y="1340768"/>
            <a:ext cx="1985855"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755576" y="3933056"/>
            <a:ext cx="3816424" cy="1059386"/>
          </a:xfrm>
          <a:prstGeom prst="rect">
            <a:avLst/>
          </a:prstGeom>
          <a:noFill/>
        </p:spPr>
        <p:txBody>
          <a:bodyPr wrap="square" rtlCol="0">
            <a:noAutofit/>
          </a:bodyPr>
          <a:lstStyle/>
          <a:p>
            <a:pPr marL="0" indent="0">
              <a:buClr>
                <a:schemeClr val="bg2"/>
              </a:buClr>
              <a:buFont typeface="Arial" panose="020B0604020202020204" pitchFamily="34" charset="0"/>
              <a:buNone/>
            </a:pPr>
            <a:r>
              <a:rPr lang="nb-NO" sz="1400" b="1" dirty="0"/>
              <a:t>Horisontale eller vertikale sikringsliner </a:t>
            </a:r>
          </a:p>
          <a:p>
            <a:pPr marL="285750" indent="-285750">
              <a:buClr>
                <a:schemeClr val="accent6"/>
              </a:buClr>
              <a:buFont typeface="Wingdings" panose="05000000000000000000" pitchFamily="2" charset="2"/>
              <a:buChar char="ü"/>
            </a:pPr>
            <a:r>
              <a:rPr lang="nb-NO" sz="1400" dirty="0"/>
              <a:t>Vurderes ved behov for fleksible festepunkter.  </a:t>
            </a:r>
          </a:p>
          <a:p>
            <a:pPr marL="285750" indent="-285750">
              <a:buClr>
                <a:schemeClr val="accent6"/>
              </a:buClr>
              <a:buFont typeface="Wingdings" panose="05000000000000000000" pitchFamily="2" charset="2"/>
              <a:buChar char="ü"/>
            </a:pPr>
            <a:r>
              <a:rPr lang="nb-NO" sz="1400" dirty="0"/>
              <a:t>Begrensning i antall samtidige brukere.</a:t>
            </a:r>
            <a:endParaRPr lang="en-US" sz="1400" dirty="0" err="1"/>
          </a:p>
        </p:txBody>
      </p:sp>
      <p:pic>
        <p:nvPicPr>
          <p:cNvPr id="7176" name="Picture 8" descr="C:\Users\a137361\AppData\Local\Microsoft\Windows\Temporary Internet Files\Content.IE5\GT555IXD\1024px-Red_x.sv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2768120"/>
            <a:ext cx="382352" cy="38235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C:\Users\a137361\AppData\Local\Microsoft\Windows\Temporary Internet Files\Content.IE5\GT555IXD\1024px-Red_x.sv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2768120"/>
            <a:ext cx="382352" cy="382352"/>
          </a:xfrm>
          <a:prstGeom prst="rect">
            <a:avLst/>
          </a:prstGeom>
          <a:noFill/>
          <a:extLst>
            <a:ext uri="{909E8E84-426E-40DD-AFC4-6F175D3DCCD1}">
              <a14:hiddenFill xmlns:a14="http://schemas.microsoft.com/office/drawing/2010/main">
                <a:solidFill>
                  <a:srgbClr val="FFFFFF"/>
                </a:solidFill>
              </a14:hiddenFill>
            </a:ext>
          </a:extLst>
        </p:spPr>
      </p:pic>
      <p:pic>
        <p:nvPicPr>
          <p:cNvPr id="717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008" y="3933056"/>
            <a:ext cx="4018276" cy="2167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0918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7171"/>
                                        </p:tgtEl>
                                        <p:attrNameLst>
                                          <p:attrName>style.visibility</p:attrName>
                                        </p:attrNameLst>
                                      </p:cBhvr>
                                      <p:to>
                                        <p:strVal val="visible"/>
                                      </p:to>
                                    </p:set>
                                    <p:anim calcmode="lin" valueType="num">
                                      <p:cBhvr>
                                        <p:cTn id="19" dur="500" fill="hold"/>
                                        <p:tgtEl>
                                          <p:spTgt spid="7171"/>
                                        </p:tgtEl>
                                        <p:attrNameLst>
                                          <p:attrName>ppt_w</p:attrName>
                                        </p:attrNameLst>
                                      </p:cBhvr>
                                      <p:tavLst>
                                        <p:tav tm="0">
                                          <p:val>
                                            <p:fltVal val="0"/>
                                          </p:val>
                                        </p:tav>
                                        <p:tav tm="100000">
                                          <p:val>
                                            <p:strVal val="#ppt_w"/>
                                          </p:val>
                                        </p:tav>
                                      </p:tavLst>
                                    </p:anim>
                                    <p:anim calcmode="lin" valueType="num">
                                      <p:cBhvr>
                                        <p:cTn id="20" dur="500" fill="hold"/>
                                        <p:tgtEl>
                                          <p:spTgt spid="7171"/>
                                        </p:tgtEl>
                                        <p:attrNameLst>
                                          <p:attrName>ppt_h</p:attrName>
                                        </p:attrNameLst>
                                      </p:cBhvr>
                                      <p:tavLst>
                                        <p:tav tm="0">
                                          <p:val>
                                            <p:fltVal val="0"/>
                                          </p:val>
                                        </p:tav>
                                        <p:tav tm="100000">
                                          <p:val>
                                            <p:strVal val="#ppt_h"/>
                                          </p:val>
                                        </p:tav>
                                      </p:tavLst>
                                    </p:anim>
                                    <p:animEffect transition="in" filter="fade">
                                      <p:cBhvr>
                                        <p:cTn id="21" dur="500"/>
                                        <p:tgtEl>
                                          <p:spTgt spid="7171"/>
                                        </p:tgtEl>
                                      </p:cBhvr>
                                    </p:animEffect>
                                  </p:childTnLst>
                                </p:cTn>
                              </p:par>
                              <p:par>
                                <p:cTn id="22" presetID="53" presetClass="entr" presetSubtype="16" fill="hold" nodeType="withEffect">
                                  <p:stCondLst>
                                    <p:cond delay="0"/>
                                  </p:stCondLst>
                                  <p:childTnLst>
                                    <p:set>
                                      <p:cBhvr>
                                        <p:cTn id="23" dur="1" fill="hold">
                                          <p:stCondLst>
                                            <p:cond delay="0"/>
                                          </p:stCondLst>
                                        </p:cTn>
                                        <p:tgtEl>
                                          <p:spTgt spid="7176"/>
                                        </p:tgtEl>
                                        <p:attrNameLst>
                                          <p:attrName>style.visibility</p:attrName>
                                        </p:attrNameLst>
                                      </p:cBhvr>
                                      <p:to>
                                        <p:strVal val="visible"/>
                                      </p:to>
                                    </p:set>
                                    <p:anim calcmode="lin" valueType="num">
                                      <p:cBhvr>
                                        <p:cTn id="24" dur="500" fill="hold"/>
                                        <p:tgtEl>
                                          <p:spTgt spid="7176"/>
                                        </p:tgtEl>
                                        <p:attrNameLst>
                                          <p:attrName>ppt_w</p:attrName>
                                        </p:attrNameLst>
                                      </p:cBhvr>
                                      <p:tavLst>
                                        <p:tav tm="0">
                                          <p:val>
                                            <p:fltVal val="0"/>
                                          </p:val>
                                        </p:tav>
                                        <p:tav tm="100000">
                                          <p:val>
                                            <p:strVal val="#ppt_w"/>
                                          </p:val>
                                        </p:tav>
                                      </p:tavLst>
                                    </p:anim>
                                    <p:anim calcmode="lin" valueType="num">
                                      <p:cBhvr>
                                        <p:cTn id="25" dur="500" fill="hold"/>
                                        <p:tgtEl>
                                          <p:spTgt spid="7176"/>
                                        </p:tgtEl>
                                        <p:attrNameLst>
                                          <p:attrName>ppt_h</p:attrName>
                                        </p:attrNameLst>
                                      </p:cBhvr>
                                      <p:tavLst>
                                        <p:tav tm="0">
                                          <p:val>
                                            <p:fltVal val="0"/>
                                          </p:val>
                                        </p:tav>
                                        <p:tav tm="100000">
                                          <p:val>
                                            <p:strVal val="#ppt_h"/>
                                          </p:val>
                                        </p:tav>
                                      </p:tavLst>
                                    </p:anim>
                                    <p:animEffect transition="in" filter="fade">
                                      <p:cBhvr>
                                        <p:cTn id="26" dur="500"/>
                                        <p:tgtEl>
                                          <p:spTgt spid="7176"/>
                                        </p:tgtEl>
                                      </p:cBhvr>
                                    </p:animEffect>
                                  </p:childTnLst>
                                </p:cTn>
                              </p:par>
                              <p:par>
                                <p:cTn id="27" presetID="53" presetClass="entr" presetSubtype="16" fill="hold" nodeType="withEffect">
                                  <p:stCondLst>
                                    <p:cond delay="0"/>
                                  </p:stCondLst>
                                  <p:childTnLst>
                                    <p:set>
                                      <p:cBhvr>
                                        <p:cTn id="28" dur="1" fill="hold">
                                          <p:stCondLst>
                                            <p:cond delay="0"/>
                                          </p:stCondLst>
                                        </p:cTn>
                                        <p:tgtEl>
                                          <p:spTgt spid="7172"/>
                                        </p:tgtEl>
                                        <p:attrNameLst>
                                          <p:attrName>style.visibility</p:attrName>
                                        </p:attrNameLst>
                                      </p:cBhvr>
                                      <p:to>
                                        <p:strVal val="visible"/>
                                      </p:to>
                                    </p:set>
                                    <p:anim calcmode="lin" valueType="num">
                                      <p:cBhvr>
                                        <p:cTn id="29" dur="500" fill="hold"/>
                                        <p:tgtEl>
                                          <p:spTgt spid="7172"/>
                                        </p:tgtEl>
                                        <p:attrNameLst>
                                          <p:attrName>ppt_w</p:attrName>
                                        </p:attrNameLst>
                                      </p:cBhvr>
                                      <p:tavLst>
                                        <p:tav tm="0">
                                          <p:val>
                                            <p:fltVal val="0"/>
                                          </p:val>
                                        </p:tav>
                                        <p:tav tm="100000">
                                          <p:val>
                                            <p:strVal val="#ppt_w"/>
                                          </p:val>
                                        </p:tav>
                                      </p:tavLst>
                                    </p:anim>
                                    <p:anim calcmode="lin" valueType="num">
                                      <p:cBhvr>
                                        <p:cTn id="30" dur="500" fill="hold"/>
                                        <p:tgtEl>
                                          <p:spTgt spid="7172"/>
                                        </p:tgtEl>
                                        <p:attrNameLst>
                                          <p:attrName>ppt_h</p:attrName>
                                        </p:attrNameLst>
                                      </p:cBhvr>
                                      <p:tavLst>
                                        <p:tav tm="0">
                                          <p:val>
                                            <p:fltVal val="0"/>
                                          </p:val>
                                        </p:tav>
                                        <p:tav tm="100000">
                                          <p:val>
                                            <p:strVal val="#ppt_h"/>
                                          </p:val>
                                        </p:tav>
                                      </p:tavLst>
                                    </p:anim>
                                    <p:animEffect transition="in" filter="fade">
                                      <p:cBhvr>
                                        <p:cTn id="31" dur="500"/>
                                        <p:tgtEl>
                                          <p:spTgt spid="7172"/>
                                        </p:tgtEl>
                                      </p:cBhvr>
                                    </p:animEffect>
                                  </p:childTnLst>
                                </p:cTn>
                              </p:par>
                              <p:par>
                                <p:cTn id="32" presetID="53" presetClass="entr" presetSubtype="16"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7177"/>
                                        </p:tgtEl>
                                        <p:attrNameLst>
                                          <p:attrName>style.visibility</p:attrName>
                                        </p:attrNameLst>
                                      </p:cBhvr>
                                      <p:to>
                                        <p:strVal val="visible"/>
                                      </p:to>
                                    </p:set>
                                    <p:animEffect transition="in" filter="fade">
                                      <p:cBhvr>
                                        <p:cTn id="48" dur="1000"/>
                                        <p:tgtEl>
                                          <p:spTgt spid="7177"/>
                                        </p:tgtEl>
                                      </p:cBhvr>
                                    </p:animEffect>
                                    <p:anim calcmode="lin" valueType="num">
                                      <p:cBhvr>
                                        <p:cTn id="49" dur="1000" fill="hold"/>
                                        <p:tgtEl>
                                          <p:spTgt spid="7177"/>
                                        </p:tgtEl>
                                        <p:attrNameLst>
                                          <p:attrName>ppt_x</p:attrName>
                                        </p:attrNameLst>
                                      </p:cBhvr>
                                      <p:tavLst>
                                        <p:tav tm="0">
                                          <p:val>
                                            <p:strVal val="#ppt_x"/>
                                          </p:val>
                                        </p:tav>
                                        <p:tav tm="100000">
                                          <p:val>
                                            <p:strVal val="#ppt_x"/>
                                          </p:val>
                                        </p:tav>
                                      </p:tavLst>
                                    </p:anim>
                                    <p:anim calcmode="lin" valueType="num">
                                      <p:cBhvr>
                                        <p:cTn id="50" dur="1000" fill="hold"/>
                                        <p:tgtEl>
                                          <p:spTgt spid="7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7643192" cy="730093"/>
          </a:xfrm>
        </p:spPr>
        <p:txBody>
          <a:bodyPr/>
          <a:lstStyle/>
          <a:p>
            <a:r>
              <a:rPr lang="nb-NO" dirty="0"/>
              <a:t>Arbeid i høyden – Fallende gjenstander </a:t>
            </a:r>
            <a:endParaRPr lang="en-US" dirty="0"/>
          </a:p>
        </p:txBody>
      </p:sp>
      <p:sp>
        <p:nvSpPr>
          <p:cNvPr id="3" name="Content Placeholder 2"/>
          <p:cNvSpPr>
            <a:spLocks noGrp="1"/>
          </p:cNvSpPr>
          <p:nvPr>
            <p:ph idx="1"/>
          </p:nvPr>
        </p:nvSpPr>
        <p:spPr>
          <a:xfrm>
            <a:off x="457200" y="1124745"/>
            <a:ext cx="3538736" cy="852940"/>
          </a:xfrm>
        </p:spPr>
        <p:txBody>
          <a:bodyPr>
            <a:normAutofit fontScale="77500" lnSpcReduction="20000"/>
          </a:bodyPr>
          <a:lstStyle/>
          <a:p>
            <a:pPr marL="0" indent="0">
              <a:buNone/>
            </a:pPr>
            <a:r>
              <a:rPr lang="nb-NO" b="1" dirty="0"/>
              <a:t>Verktøyssikring</a:t>
            </a:r>
          </a:p>
          <a:p>
            <a:pPr marL="0" indent="0">
              <a:buNone/>
            </a:pPr>
            <a:r>
              <a:rPr lang="nb-NO" dirty="0"/>
              <a:t>Brukes alltid ved arbeid i høyden!</a:t>
            </a:r>
          </a:p>
          <a:p>
            <a:pPr marL="0" indent="0">
              <a:buNone/>
            </a:pPr>
            <a:r>
              <a:rPr lang="nb-NO" dirty="0"/>
              <a:t>Husk også sikring av annet utstyr.</a:t>
            </a:r>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p:txBody>
      </p:sp>
      <p:sp>
        <p:nvSpPr>
          <p:cNvPr id="4" name="Date Placeholder 3"/>
          <p:cNvSpPr>
            <a:spLocks noGrp="1"/>
          </p:cNvSpPr>
          <p:nvPr>
            <p:ph type="dt" sz="half" idx="10"/>
          </p:nvPr>
        </p:nvSpPr>
        <p:spPr/>
        <p:txBody>
          <a:bodyPr/>
          <a:lstStyle/>
          <a:p>
            <a:endParaRPr lang="nb-NO" dirty="0"/>
          </a:p>
        </p:txBody>
      </p:sp>
      <p:sp>
        <p:nvSpPr>
          <p:cNvPr id="6" name="Slide Number Placeholder 5"/>
          <p:cNvSpPr>
            <a:spLocks noGrp="1"/>
          </p:cNvSpPr>
          <p:nvPr>
            <p:ph type="sldNum" sz="quarter" idx="12"/>
          </p:nvPr>
        </p:nvSpPr>
        <p:spPr/>
        <p:txBody>
          <a:bodyPr/>
          <a:lstStyle/>
          <a:p>
            <a:fld id="{0CD838A1-36B1-482C-8BFA-C0C63145B508}" type="slidenum">
              <a:rPr lang="nb-NO" smtClean="0"/>
              <a:t>6</a:t>
            </a:fld>
            <a:endParaRPr lang="nb-NO"/>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77684"/>
            <a:ext cx="4137876" cy="1523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p:cNvGrpSpPr/>
          <p:nvPr/>
        </p:nvGrpSpPr>
        <p:grpSpPr>
          <a:xfrm>
            <a:off x="3059832" y="4098197"/>
            <a:ext cx="3240360" cy="2139115"/>
            <a:chOff x="539552" y="758503"/>
            <a:chExt cx="3816424" cy="2671801"/>
          </a:xfrm>
        </p:grpSpPr>
        <p:pic>
          <p:nvPicPr>
            <p:cNvPr id="9"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9552" y="758503"/>
              <a:ext cx="3816424" cy="26017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539552" y="2737172"/>
              <a:ext cx="3816424" cy="693132"/>
            </a:xfrm>
            <a:prstGeom prst="rect">
              <a:avLst/>
            </a:prstGeom>
            <a:noFill/>
          </p:spPr>
          <p:txBody>
            <a:bodyPr wrap="square" rtlCol="0">
              <a:spAutoFit/>
            </a:bodyPr>
            <a:lstStyle/>
            <a:p>
              <a:pPr marL="0" indent="0">
                <a:buClr>
                  <a:schemeClr val="bg2"/>
                </a:buClr>
                <a:buFont typeface="Arial" panose="020B0604020202020204" pitchFamily="34" charset="0"/>
                <a:buNone/>
              </a:pPr>
              <a:r>
                <a:rPr lang="nb-NO" sz="1400" dirty="0">
                  <a:solidFill>
                    <a:schemeClr val="bg1"/>
                  </a:solidFill>
                </a:rPr>
                <a:t>God tildekking av åpninger (rekkverk og </a:t>
              </a:r>
              <a:r>
                <a:rPr lang="nb-NO" sz="1400" dirty="0" err="1">
                  <a:solidFill>
                    <a:schemeClr val="bg1"/>
                  </a:solidFill>
                </a:rPr>
                <a:t>grating</a:t>
              </a:r>
              <a:r>
                <a:rPr lang="nb-NO" sz="1400" dirty="0">
                  <a:solidFill>
                    <a:schemeClr val="bg1"/>
                  </a:solidFill>
                </a:rPr>
                <a:t>) og bruk av kasse</a:t>
              </a:r>
            </a:p>
          </p:txBody>
        </p:sp>
      </p:grpSp>
      <p:sp>
        <p:nvSpPr>
          <p:cNvPr id="11" name="TextBox 10"/>
          <p:cNvSpPr txBox="1"/>
          <p:nvPr/>
        </p:nvSpPr>
        <p:spPr>
          <a:xfrm>
            <a:off x="4932040" y="1052736"/>
            <a:ext cx="3888432" cy="1815882"/>
          </a:xfrm>
          <a:prstGeom prst="rect">
            <a:avLst/>
          </a:prstGeom>
          <a:noFill/>
        </p:spPr>
        <p:txBody>
          <a:bodyPr wrap="square" rtlCol="0">
            <a:spAutoFit/>
          </a:bodyPr>
          <a:lstStyle/>
          <a:p>
            <a:r>
              <a:rPr lang="nb-NO" sz="1400" b="1" dirty="0"/>
              <a:t>Avsperring </a:t>
            </a:r>
            <a:r>
              <a:rPr lang="nb-NO" sz="1400" dirty="0"/>
              <a:t>– arbeidsområde og underliggende områder</a:t>
            </a:r>
          </a:p>
          <a:p>
            <a:r>
              <a:rPr lang="nb-NO" sz="1400" dirty="0"/>
              <a:t>Sperring skal være tydelig og komplett, tilpasset situasjonen og skiltes.</a:t>
            </a:r>
          </a:p>
          <a:p>
            <a:r>
              <a:rPr lang="nb-NO" sz="1400" dirty="0"/>
              <a:t>Sperringen skal fjernes når faren fjernes.</a:t>
            </a:r>
          </a:p>
          <a:p>
            <a:r>
              <a:rPr lang="nb-NO" sz="1400" b="1" dirty="0"/>
              <a:t>Sperringer skal alltid respekteres </a:t>
            </a:r>
            <a:r>
              <a:rPr lang="nb-NO" sz="1400" dirty="0"/>
              <a:t>(eneste unntak: evakuering)! </a:t>
            </a:r>
          </a:p>
          <a:p>
            <a:pPr marL="0" indent="0">
              <a:buClr>
                <a:schemeClr val="bg2"/>
              </a:buClr>
              <a:buFont typeface="Arial" panose="020B0604020202020204" pitchFamily="34" charset="0"/>
              <a:buNone/>
            </a:pPr>
            <a:endParaRPr lang="en-US" sz="1400" dirty="0"/>
          </a:p>
        </p:txBody>
      </p:sp>
      <p:sp>
        <p:nvSpPr>
          <p:cNvPr id="12" name="TextBox 11"/>
          <p:cNvSpPr txBox="1"/>
          <p:nvPr/>
        </p:nvSpPr>
        <p:spPr>
          <a:xfrm>
            <a:off x="395536" y="4072423"/>
            <a:ext cx="2736304" cy="2308324"/>
          </a:xfrm>
          <a:prstGeom prst="rect">
            <a:avLst/>
          </a:prstGeom>
          <a:noFill/>
        </p:spPr>
        <p:txBody>
          <a:bodyPr wrap="square" rtlCol="0">
            <a:spAutoFit/>
          </a:bodyPr>
          <a:lstStyle/>
          <a:p>
            <a:r>
              <a:rPr lang="nb-NO" sz="1400" b="1" dirty="0"/>
              <a:t>Bruk av kasser</a:t>
            </a:r>
          </a:p>
          <a:p>
            <a:pPr indent="-276225"/>
            <a:r>
              <a:rPr lang="nb-NO" sz="1400" dirty="0"/>
              <a:t>Til oppsamling av mindre deler. </a:t>
            </a:r>
          </a:p>
          <a:p>
            <a:pPr indent="-276225"/>
            <a:r>
              <a:rPr lang="nb-NO" sz="1400" dirty="0"/>
              <a:t>Unngår eller snuble i å sparke borti småting som ligger </a:t>
            </a:r>
          </a:p>
          <a:p>
            <a:r>
              <a:rPr lang="nb-NO" sz="1400" dirty="0"/>
              <a:t>strødd. </a:t>
            </a:r>
          </a:p>
          <a:p>
            <a:endParaRPr lang="nb-NO" sz="1400" dirty="0"/>
          </a:p>
          <a:p>
            <a:r>
              <a:rPr lang="nb-NO" sz="1400" b="1" dirty="0"/>
              <a:t>Tildekking</a:t>
            </a:r>
            <a:r>
              <a:rPr lang="nb-NO" sz="1400" dirty="0"/>
              <a:t> og sikring av åpninger og rekkverk, f.eks. med nett</a:t>
            </a:r>
          </a:p>
          <a:p>
            <a:pPr marL="180975" lvl="1" indent="0">
              <a:buNone/>
            </a:pPr>
            <a:endParaRPr lang="nb-NO" dirty="0"/>
          </a:p>
        </p:txBody>
      </p:sp>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2636912"/>
            <a:ext cx="3305175"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8" y="4297744"/>
            <a:ext cx="1190028" cy="11474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99950">
            <a:off x="7539847" y="3962481"/>
            <a:ext cx="1080120" cy="235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0754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10242"/>
                                        </p:tgtEl>
                                        <p:attrNameLst>
                                          <p:attrName>style.visibility</p:attrName>
                                        </p:attrNameLst>
                                      </p:cBhvr>
                                      <p:to>
                                        <p:strVal val="visible"/>
                                      </p:to>
                                    </p:set>
                                    <p:animEffect transition="in" filter="barn(inVertical)">
                                      <p:cBhvr>
                                        <p:cTn id="16" dur="500"/>
                                        <p:tgtEl>
                                          <p:spTgt spid="1024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43"/>
                                        </p:tgtEl>
                                        <p:attrNameLst>
                                          <p:attrName>style.visibility</p:attrName>
                                        </p:attrNameLst>
                                      </p:cBhvr>
                                      <p:to>
                                        <p:strVal val="visible"/>
                                      </p:to>
                                    </p:set>
                                    <p:animEffect transition="in" filter="fade">
                                      <p:cBhvr>
                                        <p:cTn id="26" dur="1000"/>
                                        <p:tgtEl>
                                          <p:spTgt spid="10243"/>
                                        </p:tgtEl>
                                      </p:cBhvr>
                                    </p:animEffect>
                                    <p:anim calcmode="lin" valueType="num">
                                      <p:cBhvr>
                                        <p:cTn id="27" dur="1000" fill="hold"/>
                                        <p:tgtEl>
                                          <p:spTgt spid="10243"/>
                                        </p:tgtEl>
                                        <p:attrNameLst>
                                          <p:attrName>ppt_x</p:attrName>
                                        </p:attrNameLst>
                                      </p:cBhvr>
                                      <p:tavLst>
                                        <p:tav tm="0">
                                          <p:val>
                                            <p:strVal val="#ppt_x"/>
                                          </p:val>
                                        </p:tav>
                                        <p:tav tm="100000">
                                          <p:val>
                                            <p:strVal val="#ppt_x"/>
                                          </p:val>
                                        </p:tav>
                                      </p:tavLst>
                                    </p:anim>
                                    <p:anim calcmode="lin" valueType="num">
                                      <p:cBhvr>
                                        <p:cTn id="28" dur="1000" fill="hold"/>
                                        <p:tgtEl>
                                          <p:spTgt spid="10243"/>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372" y="322643"/>
            <a:ext cx="7643192" cy="514069"/>
          </a:xfrm>
        </p:spPr>
        <p:txBody>
          <a:bodyPr/>
          <a:lstStyle/>
          <a:p>
            <a:r>
              <a:rPr lang="nb-NO" dirty="0"/>
              <a:t>Arbeid i høyden - Stillas</a:t>
            </a:r>
            <a:endParaRPr lang="en-US" dirty="0"/>
          </a:p>
        </p:txBody>
      </p:sp>
      <p:sp>
        <p:nvSpPr>
          <p:cNvPr id="6" name="Slide Number Placeholder 5"/>
          <p:cNvSpPr>
            <a:spLocks noGrp="1"/>
          </p:cNvSpPr>
          <p:nvPr>
            <p:ph type="sldNum" sz="quarter" idx="12"/>
          </p:nvPr>
        </p:nvSpPr>
        <p:spPr/>
        <p:txBody>
          <a:bodyPr/>
          <a:lstStyle/>
          <a:p>
            <a:fld id="{0CD838A1-36B1-482C-8BFA-C0C63145B508}" type="slidenum">
              <a:rPr lang="nb-NO" smtClean="0"/>
              <a:t>7</a:t>
            </a:fld>
            <a:endParaRPr lang="nb-NO"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3554" y="1142454"/>
            <a:ext cx="2414910" cy="5022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4142622"/>
            <a:ext cx="1368152" cy="150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Content Placeholder 2"/>
          <p:cNvSpPr txBox="1">
            <a:spLocks/>
          </p:cNvSpPr>
          <p:nvPr/>
        </p:nvSpPr>
        <p:spPr>
          <a:xfrm>
            <a:off x="462372" y="4072722"/>
            <a:ext cx="5693804" cy="2020574"/>
          </a:xfrm>
          <a:prstGeom prst="rect">
            <a:avLst/>
          </a:prstGeom>
        </p:spPr>
        <p:txBody>
          <a:bodyPr vert="horz" lIns="91440" tIns="45720" rIns="91440" bIns="45720" rtlCol="0">
            <a:noAutofit/>
          </a:bodyPr>
          <a:lstStyle>
            <a:lvl1pPr marL="1800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1pPr>
            <a:lvl2pPr marL="561600" indent="-180000" algn="l" defTabSz="914400" rtl="0" eaLnBrk="1" latinLnBrk="0" hangingPunct="1">
              <a:spcBef>
                <a:spcPct val="20000"/>
              </a:spcBef>
              <a:buClr>
                <a:schemeClr val="bg2"/>
              </a:buClr>
              <a:buSzPct val="90000"/>
              <a:buFont typeface="Arial" panose="020B0604020202020204" pitchFamily="34" charset="0"/>
              <a:buChar char="−"/>
              <a:defRPr sz="1200" kern="1200">
                <a:solidFill>
                  <a:schemeClr val="tx1"/>
                </a:solidFill>
                <a:latin typeface="+mn-lt"/>
                <a:ea typeface="+mn-ea"/>
                <a:cs typeface="+mn-cs"/>
              </a:defRPr>
            </a:lvl2pPr>
            <a:lvl3pPr marL="1018800" indent="-180000" algn="l" defTabSz="914400" rtl="0" eaLnBrk="1" latinLnBrk="0" hangingPunct="1">
              <a:spcBef>
                <a:spcPct val="20000"/>
              </a:spcBef>
              <a:buClr>
                <a:schemeClr val="bg2"/>
              </a:buClr>
              <a:buSzPct val="80000"/>
              <a:buFont typeface="Arial" panose="020B0604020202020204" pitchFamily="34" charset="0"/>
              <a:buChar char="•"/>
              <a:defRPr sz="1200" kern="1200">
                <a:solidFill>
                  <a:schemeClr val="tx1"/>
                </a:solidFill>
                <a:latin typeface="+mn-lt"/>
                <a:ea typeface="+mn-ea"/>
                <a:cs typeface="+mn-cs"/>
              </a:defRPr>
            </a:lvl3pPr>
            <a:lvl4pPr marL="1476000" indent="-180000" algn="l" defTabSz="914400" rtl="0" eaLnBrk="1" latinLnBrk="0" hangingPunct="1">
              <a:spcBef>
                <a:spcPct val="20000"/>
              </a:spcBef>
              <a:buClr>
                <a:schemeClr val="bg2"/>
              </a:buClr>
              <a:buSzPct val="70000"/>
              <a:buFont typeface="Arial" panose="020B0604020202020204" pitchFamily="34" charset="0"/>
              <a:buChar char="−"/>
              <a:defRPr sz="1200" kern="1200">
                <a:solidFill>
                  <a:schemeClr val="tx1"/>
                </a:solidFill>
                <a:latin typeface="+mn-lt"/>
                <a:ea typeface="+mn-ea"/>
                <a:cs typeface="+mn-cs"/>
              </a:defRPr>
            </a:lvl4pPr>
            <a:lvl5pPr marL="1933200" indent="-180000" algn="l" defTabSz="914400" rtl="0" eaLnBrk="1" latinLnBrk="0" hangingPunct="1">
              <a:spcBef>
                <a:spcPct val="20000"/>
              </a:spcBef>
              <a:buClr>
                <a:schemeClr val="bg2"/>
              </a:buClr>
              <a:buSzPct val="60000"/>
              <a:buFont typeface="Arial" panose="020B0604020202020204" pitchFamily="34" charset="0"/>
              <a:buChar char="•"/>
              <a:defRPr sz="1200" kern="1200">
                <a:solidFill>
                  <a:schemeClr val="tx1"/>
                </a:solidFill>
                <a:latin typeface="+mn-lt"/>
                <a:ea typeface="+mn-ea"/>
                <a:cs typeface="+mn-cs"/>
              </a:defRPr>
            </a:lvl5pPr>
            <a:lvl6pPr marL="23904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6pPr>
            <a:lvl7pPr marL="28476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7pPr>
            <a:lvl8pPr marL="33048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8pPr>
            <a:lvl9pPr marL="3762000" indent="-180000" algn="l" defTabSz="914400" rtl="0" eaLnBrk="1" latinLnBrk="0" hangingPunct="1">
              <a:spcBef>
                <a:spcPct val="20000"/>
              </a:spcBef>
              <a:buClr>
                <a:schemeClr val="bg2"/>
              </a:buClr>
              <a:buFont typeface="Arial" panose="020B0604020202020204" pitchFamily="34" charset="0"/>
              <a:buChar char="•"/>
              <a:defRPr sz="1200" kern="1200">
                <a:solidFill>
                  <a:schemeClr val="tx1"/>
                </a:solidFill>
                <a:latin typeface="+mn-lt"/>
                <a:ea typeface="+mn-ea"/>
                <a:cs typeface="+mn-cs"/>
              </a:defRPr>
            </a:lvl9pPr>
          </a:lstStyle>
          <a:p>
            <a:r>
              <a:rPr lang="nb-NO" sz="1400" dirty="0"/>
              <a:t>Kun stillasarbeidere kan modifisere stillas.</a:t>
            </a:r>
          </a:p>
          <a:p>
            <a:r>
              <a:rPr lang="nb-NO" sz="1400" dirty="0"/>
              <a:t>Dersom modifikasjoner medfører behov for bruk av fallsikring, skal stillaset tilbakeføres til komplett tilstand så snart som mulig.</a:t>
            </a:r>
          </a:p>
          <a:p>
            <a:r>
              <a:rPr lang="nb-NO" sz="1400" dirty="0"/>
              <a:t>Dersom det er krav til bruk av sele, skal stillasfirma merke stillaset med </a:t>
            </a:r>
            <a:r>
              <a:rPr lang="nb-NO" sz="1400" u="sng" dirty="0"/>
              <a:t>blått </a:t>
            </a:r>
            <a:r>
              <a:rPr lang="nb-NO" sz="1400" dirty="0"/>
              <a:t>skilt. Fallsikring skal være i bruk og festet </a:t>
            </a:r>
            <a:r>
              <a:rPr lang="nb-NO" sz="1400" u="sng" dirty="0"/>
              <a:t>der skiltet passeres</a:t>
            </a:r>
            <a:r>
              <a:rPr lang="nb-NO" sz="1400" dirty="0"/>
              <a:t>.</a:t>
            </a:r>
          </a:p>
          <a:p>
            <a:r>
              <a:rPr lang="nb-NO" sz="1400" dirty="0"/>
              <a:t>Dersom det avdekkes mangler som medfører fare for brukerne av stillaset skal stillaset avsperres fysisk og merkes.</a:t>
            </a:r>
          </a:p>
        </p:txBody>
      </p:sp>
      <p:pic>
        <p:nvPicPr>
          <p:cNvPr id="1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1919717"/>
            <a:ext cx="2952328" cy="1869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95536" y="836712"/>
            <a:ext cx="5472607" cy="432048"/>
          </a:xfrm>
          <a:prstGeom prst="rect">
            <a:avLst/>
          </a:prstGeom>
          <a:noFill/>
        </p:spPr>
        <p:txBody>
          <a:bodyPr wrap="square" rtlCol="0">
            <a:noAutofit/>
          </a:bodyPr>
          <a:lstStyle/>
          <a:p>
            <a:pPr marL="177800" indent="-177800">
              <a:buClr>
                <a:schemeClr val="bg2"/>
              </a:buClr>
              <a:buFont typeface="Arial" panose="020B0604020202020204" pitchFamily="34" charset="0"/>
              <a:buChar char="•"/>
            </a:pPr>
            <a:r>
              <a:rPr lang="nb-NO" sz="1300" dirty="0"/>
              <a:t>Stillas skal ha gode tilkomster, ha sikre arbeidsplattformer og være egnet for arbeidet som skal utføres.</a:t>
            </a:r>
          </a:p>
          <a:p>
            <a:pPr marL="0" indent="0">
              <a:buClr>
                <a:schemeClr val="bg2"/>
              </a:buClr>
              <a:buFont typeface="Arial" panose="020B0604020202020204" pitchFamily="34" charset="0"/>
              <a:buNone/>
            </a:pPr>
            <a:endParaRPr lang="en-US" sz="1200" dirty="0" err="1"/>
          </a:p>
        </p:txBody>
      </p:sp>
      <p:sp>
        <p:nvSpPr>
          <p:cNvPr id="10" name="TextBox 9"/>
          <p:cNvSpPr txBox="1"/>
          <p:nvPr/>
        </p:nvSpPr>
        <p:spPr>
          <a:xfrm>
            <a:off x="395536" y="1412776"/>
            <a:ext cx="5400599" cy="720080"/>
          </a:xfrm>
          <a:prstGeom prst="rect">
            <a:avLst/>
          </a:prstGeom>
          <a:noFill/>
        </p:spPr>
        <p:txBody>
          <a:bodyPr wrap="square" rtlCol="0">
            <a:noAutofit/>
          </a:bodyPr>
          <a:lstStyle/>
          <a:p>
            <a:pPr marL="177800" indent="-177800">
              <a:buClr>
                <a:schemeClr val="bg2"/>
              </a:buClr>
              <a:buFont typeface="Arial" panose="020B0604020202020204" pitchFamily="34" charset="0"/>
              <a:buChar char="•"/>
            </a:pPr>
            <a:r>
              <a:rPr lang="nb-NO" sz="1300" dirty="0"/>
              <a:t>Godkjent stillas ha grønn tag. Ikke godkjent stillas har rød tag (grønn tag er fjernet). Det er kun lov til å entre godkjente stillas. </a:t>
            </a:r>
            <a:endParaRPr lang="nb-NO" sz="1200" dirty="0"/>
          </a:p>
        </p:txBody>
      </p:sp>
      <p:pic>
        <p:nvPicPr>
          <p:cNvPr id="717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56265">
            <a:off x="4688138" y="2173054"/>
            <a:ext cx="932814" cy="2032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569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122"/>
                                        </p:tgtEl>
                                        <p:attrNameLst>
                                          <p:attrName>style.visibility</p:attrName>
                                        </p:attrNameLst>
                                      </p:cBhvr>
                                      <p:to>
                                        <p:strVal val="visible"/>
                                      </p:to>
                                    </p:set>
                                    <p:anim calcmode="lin" valueType="num">
                                      <p:cBhvr additive="base">
                                        <p:cTn id="21" dur="500" fill="hold"/>
                                        <p:tgtEl>
                                          <p:spTgt spid="5122"/>
                                        </p:tgtEl>
                                        <p:attrNameLst>
                                          <p:attrName>ppt_x</p:attrName>
                                        </p:attrNameLst>
                                      </p:cBhvr>
                                      <p:tavLst>
                                        <p:tav tm="0">
                                          <p:val>
                                            <p:strVal val="#ppt_x"/>
                                          </p:val>
                                        </p:tav>
                                        <p:tav tm="100000">
                                          <p:val>
                                            <p:strVal val="#ppt_x"/>
                                          </p:val>
                                        </p:tav>
                                      </p:tavLst>
                                    </p:anim>
                                    <p:anim calcmode="lin" valueType="num">
                                      <p:cBhvr additive="base">
                                        <p:cTn id="22" dur="500" fill="hold"/>
                                        <p:tgtEl>
                                          <p:spTgt spid="512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125"/>
                                        </p:tgtEl>
                                        <p:attrNameLst>
                                          <p:attrName>style.visibility</p:attrName>
                                        </p:attrNameLst>
                                      </p:cBhvr>
                                      <p:to>
                                        <p:strVal val="visible"/>
                                      </p:to>
                                    </p:set>
                                    <p:anim calcmode="lin" valueType="num">
                                      <p:cBhvr additive="base">
                                        <p:cTn id="25" dur="500" fill="hold"/>
                                        <p:tgtEl>
                                          <p:spTgt spid="5125"/>
                                        </p:tgtEl>
                                        <p:attrNameLst>
                                          <p:attrName>ppt_x</p:attrName>
                                        </p:attrNameLst>
                                      </p:cBhvr>
                                      <p:tavLst>
                                        <p:tav tm="0">
                                          <p:val>
                                            <p:strVal val="#ppt_x"/>
                                          </p:val>
                                        </p:tav>
                                        <p:tav tm="100000">
                                          <p:val>
                                            <p:strVal val="#ppt_x"/>
                                          </p:val>
                                        </p:tav>
                                      </p:tavLst>
                                    </p:anim>
                                    <p:anim calcmode="lin" valueType="num">
                                      <p:cBhvr additive="base">
                                        <p:cTn id="26"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7643192" cy="490066"/>
          </a:xfrm>
        </p:spPr>
        <p:txBody>
          <a:bodyPr/>
          <a:lstStyle/>
          <a:p>
            <a:r>
              <a:rPr lang="nb-NO" dirty="0"/>
              <a:t>Arbeid i høyden -  Stillas</a:t>
            </a:r>
            <a:endParaRPr lang="en-US" dirty="0"/>
          </a:p>
        </p:txBody>
      </p:sp>
      <p:sp>
        <p:nvSpPr>
          <p:cNvPr id="3" name="Content Placeholder 2"/>
          <p:cNvSpPr>
            <a:spLocks noGrp="1"/>
          </p:cNvSpPr>
          <p:nvPr>
            <p:ph idx="1"/>
          </p:nvPr>
        </p:nvSpPr>
        <p:spPr>
          <a:xfrm>
            <a:off x="467570" y="971076"/>
            <a:ext cx="4267199" cy="3708708"/>
          </a:xfrm>
        </p:spPr>
        <p:txBody>
          <a:bodyPr/>
          <a:lstStyle/>
          <a:p>
            <a:r>
              <a:rPr lang="nb-NO" sz="1400" dirty="0"/>
              <a:t>Sperrekjetting skal plasseres minst 2 meter fra kanter eller åpninger man kan falle ned i.</a:t>
            </a:r>
          </a:p>
          <a:p>
            <a:r>
              <a:rPr lang="nb-NO" sz="1400" dirty="0"/>
              <a:t>Fast sperring er å foretrekke, og den kan plasseres nærmere åpningen enn 2 meter.</a:t>
            </a:r>
          </a:p>
          <a:p>
            <a:r>
              <a:rPr lang="nb-NO" sz="1400" dirty="0"/>
              <a:t>Brukere av stillas skal ha opplæring i bruk av stillaset. For entring av grønntagget stillas for inspeksjon/kontroll ol., er det tilstrekkelig å gjennomgå «Førbrukskontroll» (gult skilt).</a:t>
            </a:r>
          </a:p>
          <a:p>
            <a:r>
              <a:rPr lang="nb-NO" sz="1400" dirty="0"/>
              <a:t>Der stillaset skal belastes, brukes til løfteoperasjoner og taljing må stillaset være tilpasset denne bruken og bruker må kontrollere at stillaset er tilfredsstillende. </a:t>
            </a:r>
          </a:p>
          <a:p>
            <a:r>
              <a:rPr lang="nb-NO" sz="1400" dirty="0"/>
              <a:t>Løftepunkt skal beregnes og tagges. </a:t>
            </a:r>
          </a:p>
          <a:p>
            <a:r>
              <a:rPr lang="nb-NO" sz="1400" dirty="0"/>
              <a:t>Ved bruk av fallsikring skal trygge forankringspunkter gås opp.</a:t>
            </a:r>
          </a:p>
        </p:txBody>
      </p:sp>
      <p:sp>
        <p:nvSpPr>
          <p:cNvPr id="4" name="Date Placeholder 3"/>
          <p:cNvSpPr>
            <a:spLocks noGrp="1"/>
          </p:cNvSpPr>
          <p:nvPr>
            <p:ph type="dt" sz="half" idx="10"/>
          </p:nvPr>
        </p:nvSpPr>
        <p:spPr/>
        <p:txBody>
          <a:bodyPr/>
          <a:lstStyle/>
          <a:p>
            <a:endParaRPr lang="nb-NO"/>
          </a:p>
        </p:txBody>
      </p:sp>
      <p:sp>
        <p:nvSpPr>
          <p:cNvPr id="6" name="Slide Number Placeholder 5"/>
          <p:cNvSpPr>
            <a:spLocks noGrp="1"/>
          </p:cNvSpPr>
          <p:nvPr>
            <p:ph type="sldNum" sz="quarter" idx="12"/>
          </p:nvPr>
        </p:nvSpPr>
        <p:spPr/>
        <p:txBody>
          <a:bodyPr/>
          <a:lstStyle/>
          <a:p>
            <a:fld id="{0CD838A1-36B1-482C-8BFA-C0C63145B508}" type="slidenum">
              <a:rPr lang="nb-NO" smtClean="0"/>
              <a:t>8</a:t>
            </a:fld>
            <a:endParaRPr lang="nb-NO"/>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25000" y="1091973"/>
            <a:ext cx="2510928" cy="447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827584" y="5013176"/>
            <a:ext cx="3168352" cy="864096"/>
          </a:xfrm>
          <a:prstGeom prst="rect">
            <a:avLst/>
          </a:prstGeom>
        </p:spPr>
        <p:style>
          <a:lnRef idx="1">
            <a:schemeClr val="accent3"/>
          </a:lnRef>
          <a:fillRef idx="3">
            <a:schemeClr val="accent3"/>
          </a:fillRef>
          <a:effectRef idx="2">
            <a:schemeClr val="accent3"/>
          </a:effectRef>
          <a:fontRef idx="minor">
            <a:schemeClr val="lt1"/>
          </a:fontRef>
        </p:style>
        <p:txBody>
          <a:bodyPr wrap="square" rtlCol="0">
            <a:noAutofit/>
          </a:bodyPr>
          <a:lstStyle/>
          <a:p>
            <a:pPr marL="0" indent="0">
              <a:buClr>
                <a:schemeClr val="bg2"/>
              </a:buClr>
              <a:buFont typeface="Arial" panose="020B0604020202020204" pitchFamily="34" charset="0"/>
              <a:buNone/>
            </a:pPr>
            <a:r>
              <a:rPr lang="nb-NO" sz="1400" dirty="0"/>
              <a:t>Ved bruk av personlift skal det alltid benyttes fallsikring – også ved forflytning! </a:t>
            </a:r>
            <a:endParaRPr lang="en-US" sz="1400" dirty="0" err="1"/>
          </a:p>
        </p:txBody>
      </p:sp>
    </p:spTree>
    <p:extLst>
      <p:ext uri="{BB962C8B-B14F-4D97-AF65-F5344CB8AC3E}">
        <p14:creationId xmlns:p14="http://schemas.microsoft.com/office/powerpoint/2010/main" val="170540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80">
                                          <p:stCondLst>
                                            <p:cond delay="0"/>
                                          </p:stCondLst>
                                        </p:cTn>
                                        <p:tgtEl>
                                          <p:spTgt spid="8"/>
                                        </p:tgtEl>
                                      </p:cBhvr>
                                    </p:animEffect>
                                    <p:anim calcmode="lin" valueType="num">
                                      <p:cBhvr>
                                        <p:cTn id="39"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4" dur="26">
                                          <p:stCondLst>
                                            <p:cond delay="650"/>
                                          </p:stCondLst>
                                        </p:cTn>
                                        <p:tgtEl>
                                          <p:spTgt spid="8"/>
                                        </p:tgtEl>
                                      </p:cBhvr>
                                      <p:to x="100000" y="60000"/>
                                    </p:animScale>
                                    <p:animScale>
                                      <p:cBhvr>
                                        <p:cTn id="45" dur="166" decel="50000">
                                          <p:stCondLst>
                                            <p:cond delay="676"/>
                                          </p:stCondLst>
                                        </p:cTn>
                                        <p:tgtEl>
                                          <p:spTgt spid="8"/>
                                        </p:tgtEl>
                                      </p:cBhvr>
                                      <p:to x="100000" y="100000"/>
                                    </p:animScale>
                                    <p:animScale>
                                      <p:cBhvr>
                                        <p:cTn id="46" dur="26">
                                          <p:stCondLst>
                                            <p:cond delay="1312"/>
                                          </p:stCondLst>
                                        </p:cTn>
                                        <p:tgtEl>
                                          <p:spTgt spid="8"/>
                                        </p:tgtEl>
                                      </p:cBhvr>
                                      <p:to x="100000" y="80000"/>
                                    </p:animScale>
                                    <p:animScale>
                                      <p:cBhvr>
                                        <p:cTn id="47" dur="166" decel="50000">
                                          <p:stCondLst>
                                            <p:cond delay="1338"/>
                                          </p:stCondLst>
                                        </p:cTn>
                                        <p:tgtEl>
                                          <p:spTgt spid="8"/>
                                        </p:tgtEl>
                                      </p:cBhvr>
                                      <p:to x="100000" y="100000"/>
                                    </p:animScale>
                                    <p:animScale>
                                      <p:cBhvr>
                                        <p:cTn id="48" dur="26">
                                          <p:stCondLst>
                                            <p:cond delay="1642"/>
                                          </p:stCondLst>
                                        </p:cTn>
                                        <p:tgtEl>
                                          <p:spTgt spid="8"/>
                                        </p:tgtEl>
                                      </p:cBhvr>
                                      <p:to x="100000" y="90000"/>
                                    </p:animScale>
                                    <p:animScale>
                                      <p:cBhvr>
                                        <p:cTn id="49" dur="166" decel="50000">
                                          <p:stCondLst>
                                            <p:cond delay="1668"/>
                                          </p:stCondLst>
                                        </p:cTn>
                                        <p:tgtEl>
                                          <p:spTgt spid="8"/>
                                        </p:tgtEl>
                                      </p:cBhvr>
                                      <p:to x="100000" y="100000"/>
                                    </p:animScale>
                                    <p:animScale>
                                      <p:cBhvr>
                                        <p:cTn id="50" dur="26">
                                          <p:stCondLst>
                                            <p:cond delay="1808"/>
                                          </p:stCondLst>
                                        </p:cTn>
                                        <p:tgtEl>
                                          <p:spTgt spid="8"/>
                                        </p:tgtEl>
                                      </p:cBhvr>
                                      <p:to x="100000" y="95000"/>
                                    </p:animScale>
                                    <p:animScale>
                                      <p:cBhvr>
                                        <p:cTn id="51"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9637"/>
            <a:ext cx="7643192" cy="545067"/>
          </a:xfrm>
        </p:spPr>
        <p:txBody>
          <a:bodyPr/>
          <a:lstStyle/>
          <a:p>
            <a:r>
              <a:rPr lang="nb-NO" dirty="0"/>
              <a:t>Arbeid i høyden – Bruk av stige/gardintrapp</a:t>
            </a:r>
            <a:endParaRPr lang="en-US" dirty="0"/>
          </a:p>
        </p:txBody>
      </p:sp>
      <p:sp>
        <p:nvSpPr>
          <p:cNvPr id="6" name="Slide Number Placeholder 5"/>
          <p:cNvSpPr>
            <a:spLocks noGrp="1"/>
          </p:cNvSpPr>
          <p:nvPr>
            <p:ph type="sldNum" sz="quarter" idx="12"/>
          </p:nvPr>
        </p:nvSpPr>
        <p:spPr/>
        <p:txBody>
          <a:bodyPr/>
          <a:lstStyle/>
          <a:p>
            <a:fld id="{0CD838A1-36B1-482C-8BFA-C0C63145B508}" type="slidenum">
              <a:rPr lang="en-US" noProof="0" smtClean="0"/>
              <a:t>9</a:t>
            </a:fld>
            <a:endParaRPr lang="en-US" noProof="0" dirty="0"/>
          </a:p>
        </p:txBody>
      </p:sp>
      <p:pic>
        <p:nvPicPr>
          <p:cNvPr id="717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300192" y="1444236"/>
            <a:ext cx="2366392" cy="4376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755576" y="1037560"/>
            <a:ext cx="6120680" cy="2128449"/>
          </a:xfrm>
          <a:prstGeom prst="rect">
            <a:avLst/>
          </a:prstGeom>
          <a:solidFill>
            <a:schemeClr val="accent3"/>
          </a:solidFill>
          <a:ln>
            <a:solidFill>
              <a:schemeClr val="accent6">
                <a:lumMod val="75000"/>
              </a:schemeClr>
            </a:solidFill>
          </a:ln>
        </p:spPr>
        <p:style>
          <a:lnRef idx="2">
            <a:schemeClr val="accent3"/>
          </a:lnRef>
          <a:fillRef idx="1">
            <a:schemeClr val="lt1"/>
          </a:fillRef>
          <a:effectRef idx="0">
            <a:schemeClr val="accent3"/>
          </a:effectRef>
          <a:fontRef idx="minor">
            <a:schemeClr val="dk1"/>
          </a:fontRef>
        </p:style>
        <p:txBody>
          <a:bodyPr wrap="none" rtlCol="0">
            <a:noAutofit/>
          </a:bodyPr>
          <a:lstStyle/>
          <a:p>
            <a:pPr marL="285750" indent="-285750">
              <a:buFont typeface="Arial" panose="020B0604020202020204" pitchFamily="34" charset="0"/>
              <a:buChar char="•"/>
            </a:pPr>
            <a:r>
              <a:rPr lang="nb-NO" sz="1600" dirty="0">
                <a:solidFill>
                  <a:schemeClr val="bg1"/>
                </a:solidFill>
              </a:rPr>
              <a:t>Skal kun unntaksvis brukes som arbeidsplattform</a:t>
            </a:r>
          </a:p>
          <a:p>
            <a:pPr marL="285750" indent="-285750">
              <a:buFont typeface="Arial" panose="020B0604020202020204" pitchFamily="34" charset="0"/>
              <a:buChar char="•"/>
            </a:pPr>
            <a:r>
              <a:rPr lang="nb-NO" sz="1600" dirty="0">
                <a:solidFill>
                  <a:schemeClr val="bg1"/>
                </a:solidFill>
              </a:rPr>
              <a:t>Anliggende stige skal alltid sikres før bruk</a:t>
            </a:r>
          </a:p>
          <a:p>
            <a:pPr marL="285750" indent="-285750">
              <a:buFont typeface="Arial" panose="020B0604020202020204" pitchFamily="34" charset="0"/>
              <a:buChar char="•"/>
            </a:pPr>
            <a:r>
              <a:rPr lang="nb-NO" sz="1600" dirty="0">
                <a:solidFill>
                  <a:schemeClr val="bg1"/>
                </a:solidFill>
              </a:rPr>
              <a:t>Alltid 3-punkts-kontakt ved klatring i stige eller gardintrapp</a:t>
            </a:r>
          </a:p>
          <a:p>
            <a:pPr marL="285750" indent="-285750">
              <a:buFont typeface="Arial" panose="020B0604020202020204" pitchFamily="34" charset="0"/>
              <a:buChar char="•"/>
            </a:pPr>
            <a:r>
              <a:rPr lang="nb-NO" sz="1600" dirty="0">
                <a:solidFill>
                  <a:schemeClr val="bg1"/>
                </a:solidFill>
              </a:rPr>
              <a:t>Stige/gardintrapp må stå stødig på fast underlag</a:t>
            </a:r>
          </a:p>
          <a:p>
            <a:pPr marL="285750" indent="-285750">
              <a:buFont typeface="Arial" panose="020B0604020202020204" pitchFamily="34" charset="0"/>
              <a:buChar char="•"/>
            </a:pPr>
            <a:r>
              <a:rPr lang="nb-NO" sz="1600" dirty="0">
                <a:solidFill>
                  <a:schemeClr val="bg1"/>
                </a:solidFill>
              </a:rPr>
              <a:t>Bruk fortrinnsvis stige med rekkverk.</a:t>
            </a:r>
          </a:p>
          <a:p>
            <a:pPr marL="285750" indent="-285750">
              <a:buFont typeface="Arial" panose="020B0604020202020204" pitchFamily="34" charset="0"/>
              <a:buChar char="•"/>
            </a:pPr>
            <a:r>
              <a:rPr lang="nb-NO" sz="1600" dirty="0">
                <a:solidFill>
                  <a:schemeClr val="bg1"/>
                </a:solidFill>
              </a:rPr>
              <a:t>Bruk av stige/gardintrapp i høyden (på strukturer, ved </a:t>
            </a:r>
          </a:p>
          <a:p>
            <a:pPr marL="361950" indent="-95250"/>
            <a:r>
              <a:rPr lang="nb-NO" sz="1600" dirty="0">
                <a:solidFill>
                  <a:schemeClr val="bg1"/>
                </a:solidFill>
              </a:rPr>
              <a:t>sjakter/trapper </a:t>
            </a:r>
            <a:r>
              <a:rPr lang="nb-NO" sz="1600" dirty="0" err="1">
                <a:solidFill>
                  <a:schemeClr val="bg1"/>
                </a:solidFill>
              </a:rPr>
              <a:t>rekkverk,etc</a:t>
            </a:r>
            <a:r>
              <a:rPr lang="nb-NO" sz="1600" dirty="0">
                <a:solidFill>
                  <a:schemeClr val="bg1"/>
                </a:solidFill>
              </a:rPr>
              <a:t>.), skal alltid </a:t>
            </a:r>
            <a:r>
              <a:rPr lang="nb-NO" sz="1600" dirty="0" err="1">
                <a:solidFill>
                  <a:schemeClr val="bg1"/>
                </a:solidFill>
              </a:rPr>
              <a:t>risikovurderes</a:t>
            </a:r>
            <a:r>
              <a:rPr lang="nb-NO" sz="1600" dirty="0">
                <a:solidFill>
                  <a:schemeClr val="bg1"/>
                </a:solidFill>
              </a:rPr>
              <a:t> og tiltak </a:t>
            </a:r>
          </a:p>
          <a:p>
            <a:pPr marL="361950" indent="-95250"/>
            <a:r>
              <a:rPr lang="nb-NO" sz="1600" dirty="0">
                <a:solidFill>
                  <a:schemeClr val="bg1"/>
                </a:solidFill>
              </a:rPr>
              <a:t>iverksettes før arbeid starter. </a:t>
            </a:r>
          </a:p>
          <a:p>
            <a:pPr>
              <a:buClr>
                <a:schemeClr val="bg2"/>
              </a:buClr>
            </a:pPr>
            <a:endParaRPr lang="en-US" sz="1400" dirty="0" err="1"/>
          </a:p>
        </p:txBody>
      </p:sp>
    </p:spTree>
    <p:extLst>
      <p:ext uri="{BB962C8B-B14F-4D97-AF65-F5344CB8AC3E}">
        <p14:creationId xmlns:p14="http://schemas.microsoft.com/office/powerpoint/2010/main" val="2174600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nodeType="with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p:cTn id="13" dur="1000" fill="hold"/>
                                        <p:tgtEl>
                                          <p:spTgt spid="7171"/>
                                        </p:tgtEl>
                                        <p:attrNameLst>
                                          <p:attrName>ppt_w</p:attrName>
                                        </p:attrNameLst>
                                      </p:cBhvr>
                                      <p:tavLst>
                                        <p:tav tm="0">
                                          <p:val>
                                            <p:fltVal val="0"/>
                                          </p:val>
                                        </p:tav>
                                        <p:tav tm="100000">
                                          <p:val>
                                            <p:strVal val="#ppt_w"/>
                                          </p:val>
                                        </p:tav>
                                      </p:tavLst>
                                    </p:anim>
                                    <p:anim calcmode="lin" valueType="num">
                                      <p:cBhvr>
                                        <p:cTn id="14" dur="1000" fill="hold"/>
                                        <p:tgtEl>
                                          <p:spTgt spid="7171"/>
                                        </p:tgtEl>
                                        <p:attrNameLst>
                                          <p:attrName>ppt_h</p:attrName>
                                        </p:attrNameLst>
                                      </p:cBhvr>
                                      <p:tavLst>
                                        <p:tav tm="0">
                                          <p:val>
                                            <p:fltVal val="0"/>
                                          </p:val>
                                        </p:tav>
                                        <p:tav tm="100000">
                                          <p:val>
                                            <p:strVal val="#ppt_h"/>
                                          </p:val>
                                        </p:tav>
                                      </p:tavLst>
                                    </p:anim>
                                    <p:anim calcmode="lin" valueType="num">
                                      <p:cBhvr>
                                        <p:cTn id="15" dur="1000" fill="hold"/>
                                        <p:tgtEl>
                                          <p:spTgt spid="7171"/>
                                        </p:tgtEl>
                                        <p:attrNameLst>
                                          <p:attrName>style.rotation</p:attrName>
                                        </p:attrNameLst>
                                      </p:cBhvr>
                                      <p:tavLst>
                                        <p:tav tm="0">
                                          <p:val>
                                            <p:fltVal val="90"/>
                                          </p:val>
                                        </p:tav>
                                        <p:tav tm="100000">
                                          <p:val>
                                            <p:fltVal val="0"/>
                                          </p:val>
                                        </p:tav>
                                      </p:tavLst>
                                    </p:anim>
                                    <p:animEffect transition="in" filter="fade">
                                      <p:cBhvr>
                                        <p:cTn id="16" dur="1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Presentation">
  <a:themeElements>
    <a:clrScheme name="Yara Green">
      <a:dk1>
        <a:srgbClr val="000000"/>
      </a:dk1>
      <a:lt1>
        <a:srgbClr val="FFFFFF"/>
      </a:lt1>
      <a:dk2>
        <a:srgbClr val="000000"/>
      </a:dk2>
      <a:lt2>
        <a:srgbClr val="EFE9E5"/>
      </a:lt2>
      <a:accent1>
        <a:srgbClr val="E2E477"/>
      </a:accent1>
      <a:accent2>
        <a:srgbClr val="C2CC23"/>
      </a:accent2>
      <a:accent3>
        <a:srgbClr val="78A22F"/>
      </a:accent3>
      <a:accent4>
        <a:srgbClr val="FFCF01"/>
      </a:accent4>
      <a:accent5>
        <a:srgbClr val="F89828"/>
      </a:accent5>
      <a:accent6>
        <a:srgbClr val="78A22F"/>
      </a:accent6>
      <a:hlink>
        <a:srgbClr val="0000FF"/>
      </a:hlink>
      <a:folHlink>
        <a:srgbClr val="800080"/>
      </a:folHlink>
    </a:clrScheme>
    <a:fontScheme name="Yara">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potx" id="{798EB9D9-60C2-46C1-9656-D4B3E91EC501}" vid="{4E2E825E-CEBB-4C08-AB4D-B9895B24863F}"/>
    </a:ext>
  </a:extLst>
</a:theme>
</file>

<file path=ppt/theme/theme2.xml><?xml version="1.0" encoding="utf-8"?>
<a:theme xmlns:a="http://schemas.openxmlformats.org/drawingml/2006/main" name="Yara Safety">
  <a:themeElements>
    <a:clrScheme name="Yara Green">
      <a:dk1>
        <a:srgbClr val="000000"/>
      </a:dk1>
      <a:lt1>
        <a:srgbClr val="FFFFFF"/>
      </a:lt1>
      <a:dk2>
        <a:srgbClr val="000000"/>
      </a:dk2>
      <a:lt2>
        <a:srgbClr val="EFE9E5"/>
      </a:lt2>
      <a:accent1>
        <a:srgbClr val="E2E477"/>
      </a:accent1>
      <a:accent2>
        <a:srgbClr val="C2CC23"/>
      </a:accent2>
      <a:accent3>
        <a:srgbClr val="78A22F"/>
      </a:accent3>
      <a:accent4>
        <a:srgbClr val="FFCF01"/>
      </a:accent4>
      <a:accent5>
        <a:srgbClr val="F89828"/>
      </a:accent5>
      <a:accent6>
        <a:srgbClr val="78A22F"/>
      </a:accent6>
      <a:hlink>
        <a:srgbClr val="0000FF"/>
      </a:hlink>
      <a:folHlink>
        <a:srgbClr val="800080"/>
      </a:folHlink>
    </a:clrScheme>
    <a:fontScheme name="Yara">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potx" id="{798EB9D9-60C2-46C1-9656-D4B3E91EC501}" vid="{AEB25A02-246D-4284-9700-BF0E7792519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YMS Document (Landscape)" ma:contentTypeID="0x0101008452B77357CE407492630B5AC5A7E0EB004EFEC6624E65814BA6A5DB65FA8381D7" ma:contentTypeVersion="81" ma:contentTypeDescription="This is a YMS generic document or file." ma:contentTypeScope="" ma:versionID="1ff1df42568ee3f76e8f4b1a8aae2330">
  <xsd:schema xmlns:xsd="http://www.w3.org/2001/XMLSchema" xmlns:xs="http://www.w3.org/2001/XMLSchema" xmlns:p="http://schemas.microsoft.com/office/2006/metadata/properties" xmlns:ns1="http://schemas.microsoft.com/sharepoint/v3" xmlns:ns2="88eb63a8-b495-4068-bc83-a212bb1828a2" xmlns:ns3="009a2248-1bc5-4823-a4cc-a112fd46d800" xmlns:ns4="ef6f3ae6-21f7-442b-8cbd-e7de8225ec52" xmlns:ns5="f55a5c64-ee7a-45c3-8a61-2a5fccd2fe9f" xmlns:ns9="34ec7aef-c827-431b-9f81-2b6fc85e7c3a" xmlns:ns16="87e10885-fc90-419d-b063-93ca34e5acca" xmlns:ns17="c07ea462-aaa2-4230-8650-800586fd6e0c" xmlns:ns18="87369ed8-7398-499d-83ae-9d42e0d3e3dd" xmlns:ns19="394ed8b9-e7ed-4b31-94f1-4960fcc17a1d" xmlns:ns20="9db00453-5af4-4cae-918b-d577b3e25147" xmlns:ns21="92cd3523-8a7e-43d8-8db2-82bba2d9642c" xmlns:ns22="d3423f4c-ca1b-406e-8999-0f2e1bacbbdc" xmlns:ns23="3e7d0fcb-27b1-4f44-bc24-67a17c18ba0d" xmlns:ns24="baa7e6e5-0dd4-48df-aa07-d07d0022d296" xmlns:ns25="6dd6184f-085c-414b-8597-8eabe9167261" xmlns:ns26="f8e6360d-78cc-49d1-aeea-3283394d6409" xmlns:ns27="07a05747-3f5d-4f2f-9bac-2ad93ac0cba2" targetNamespace="http://schemas.microsoft.com/office/2006/metadata/properties" ma:root="true" ma:fieldsID="f4b9ca4b84c1dcd0387e9ff421456fce" ns1:_="" ns2:_="" ns3:_="" ns4:_="" ns5:_="" ns9:_="" ns16:_="" ns17:_="" ns18:_="" ns19:_="" ns20:_="" ns21:_="" ns22:_="" ns23:_="" ns24:_="" ns25:_="" ns26:_="" ns27:_="">
    <xsd:import namespace="http://schemas.microsoft.com/sharepoint/v3"/>
    <xsd:import namespace="88eb63a8-b495-4068-bc83-a212bb1828a2"/>
    <xsd:import namespace="009a2248-1bc5-4823-a4cc-a112fd46d800"/>
    <xsd:import namespace="ef6f3ae6-21f7-442b-8cbd-e7de8225ec52"/>
    <xsd:import namespace="f55a5c64-ee7a-45c3-8a61-2a5fccd2fe9f"/>
    <xsd:import namespace="34ec7aef-c827-431b-9f81-2b6fc85e7c3a"/>
    <xsd:import namespace="87e10885-fc90-419d-b063-93ca34e5acca"/>
    <xsd:import namespace="c07ea462-aaa2-4230-8650-800586fd6e0c"/>
    <xsd:import namespace="87369ed8-7398-499d-83ae-9d42e0d3e3dd"/>
    <xsd:import namespace="394ed8b9-e7ed-4b31-94f1-4960fcc17a1d"/>
    <xsd:import namespace="9db00453-5af4-4cae-918b-d577b3e25147"/>
    <xsd:import namespace="92cd3523-8a7e-43d8-8db2-82bba2d9642c"/>
    <xsd:import namespace="d3423f4c-ca1b-406e-8999-0f2e1bacbbdc"/>
    <xsd:import namespace="3e7d0fcb-27b1-4f44-bc24-67a17c18ba0d"/>
    <xsd:import namespace="baa7e6e5-0dd4-48df-aa07-d07d0022d296"/>
    <xsd:import namespace="6dd6184f-085c-414b-8597-8eabe9167261"/>
    <xsd:import namespace="f8e6360d-78cc-49d1-aeea-3283394d6409"/>
    <xsd:import namespace="07a05747-3f5d-4f2f-9bac-2ad93ac0cba2"/>
    <xsd:element name="properties">
      <xsd:complexType>
        <xsd:sequence>
          <xsd:element name="documentManagement">
            <xsd:complexType>
              <xsd:all>
                <xsd:element ref="ns2:YMSDocumentOfficer"/>
                <xsd:element ref="ns3:DocumentOwner"/>
                <xsd:element ref="ns4:YMSVerifiedBy"/>
                <xsd:element ref="ns5:ApprovedBy"/>
                <xsd:element ref="ns9:Discipline" minOccurs="0"/>
                <xsd:element ref="ns16:TaxKeywordTaxHTField" minOccurs="0"/>
                <xsd:element ref="ns17:YMSValidated" minOccurs="0"/>
                <xsd:element ref="ns18:YMSVerified" minOccurs="0"/>
                <xsd:element ref="ns19:Approved" minOccurs="0"/>
                <xsd:element ref="ns20:NextReviewDate"/>
                <xsd:element ref="ns21:VersionComments" minOccurs="0"/>
                <xsd:element ref="ns22:YMSMailingList" minOccurs="0"/>
                <xsd:element ref="ns23:YMSWorkflowStatus" minOccurs="0"/>
                <xsd:element ref="ns23:YMSWFPublishStatus" minOccurs="0"/>
                <xsd:element ref="ns23:YMSWFFeedbackStatus" minOccurs="0"/>
                <xsd:element ref="ns24:YMSDocumentReferenceID" minOccurs="0"/>
                <xsd:element ref="ns23:YMSDocumentID" minOccurs="0"/>
                <xsd:element ref="ns9:Title_x0020_Document_x0020_Set" minOccurs="0"/>
                <xsd:element ref="ns24:YMSPublishedByFlow" minOccurs="0"/>
                <xsd:element ref="ns25:YMSVersion" minOccurs="0"/>
                <xsd:element ref="ns9:_dlc_DocIdPersistId" minOccurs="0"/>
                <xsd:element ref="ns26:p86715aca52141abbbc72242a6908122" minOccurs="0"/>
                <xsd:element ref="ns26:b03ec9c9fc15465d981edaaba1c2c808" minOccurs="0"/>
                <xsd:element ref="ns9:_dlc_DocIdUrl" minOccurs="0"/>
                <xsd:element ref="ns26:o288efda00fc4076844e479a2058cd7f" minOccurs="0"/>
                <xsd:element ref="ns26:e09cb138fc0f497bb56389e034ed12c0" minOccurs="0"/>
                <xsd:element ref="ns9:_dlc_DocId" minOccurs="0"/>
                <xsd:element ref="ns26:n566aa1c09b948d8b11dba67b383f70a" minOccurs="0"/>
                <xsd:element ref="ns26:l45847b67a134e4a87db9037747dc84f" minOccurs="0"/>
                <xsd:element ref="ns26:of7bed9b6773446bbb8d11896e239967" minOccurs="0"/>
                <xsd:element ref="ns16:TaxCatchAllLabel" minOccurs="0"/>
                <xsd:element ref="ns16:TaxCatchAll" minOccurs="0"/>
                <xsd:element ref="ns1:_dlc_Exempt" minOccurs="0"/>
                <xsd:element ref="ns27:DLCPolicyLabelValue" minOccurs="0"/>
                <xsd:element ref="ns27:DLCPolicyLabelClientValue" minOccurs="0"/>
                <xsd:element ref="ns27:DLCPolicyLabelLock" minOccurs="0"/>
                <xsd:element ref="ns1:DocumentSetDescription" minOccurs="0"/>
                <xsd:element ref="ns26:m6a006d3bc2e488b98d5a60be7da4a85" minOccurs="0"/>
                <xsd:element ref="ns26:a5cdc0369a234aa08bf5ccf7ac490442" minOccurs="0"/>
                <xsd:element ref="ns27: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8" nillable="true" ma:displayName="Exempt from Policy" ma:hidden="true" ma:internalName="_dlc_Exempt" ma:readOnly="true">
      <xsd:simpleType>
        <xsd:restriction base="dms:Unknown"/>
      </xsd:simpleType>
    </xsd:element>
    <xsd:element name="DocumentSetDescription" ma:index="5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8eb63a8-b495-4068-bc83-a212bb1828a2" elementFormDefault="qualified">
    <xsd:import namespace="http://schemas.microsoft.com/office/2006/documentManagement/types"/>
    <xsd:import namespace="http://schemas.microsoft.com/office/infopath/2007/PartnerControls"/>
    <xsd:element name="YMSDocumentOfficer" ma:index="2" ma:displayName="Document Officer" ma:description="Yara subject matter expert responsible for the preparation of a document for publication in a timely manner. Responsible for authoring, collecting feedback and editing document before submitting it for approval. This entails quality assurance of the document’s content as well as validation for typography and meta-data to ensure document's qualification. Supervise other people in the document authoring and approval workflows so that the document is prepared and published timely and correctly." ma:internalName="YMSDocumentOffic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09a2248-1bc5-4823-a4cc-a112fd46d800" elementFormDefault="qualified">
    <xsd:import namespace="http://schemas.microsoft.com/office/2006/documentManagement/types"/>
    <xsd:import namespace="http://schemas.microsoft.com/office/infopath/2007/PartnerControls"/>
    <xsd:element name="DocumentOwner" ma:index="3" ma:displayName="Document Owner" ma:description="Yara subject matter expert authorized to coordinate implementation of the requirements laid out in the document. Responsible for the document’s content as being &quot;fit for purpose&quot; and in compliance with applicable legal, regulatory and company requirements and specifications as Document Owner in the approval workflow." ma:internalName="Documen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f6f3ae6-21f7-442b-8cbd-e7de8225ec52" elementFormDefault="qualified">
    <xsd:import namespace="http://schemas.microsoft.com/office/2006/documentManagement/types"/>
    <xsd:import namespace="http://schemas.microsoft.com/office/infopath/2007/PartnerControls"/>
    <xsd:element name="YMSVerifiedBy" ma:index="4" ma:displayName="Verifier(s)" ma:description="Yara subject matter expert(s) with functional or process responsibilities related to the subject matter of the document. Responsible for securing that the document is feasible to implement." ma:internalName="YMSVerifiedBy"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5a5c64-ee7a-45c3-8a61-2a5fccd2fe9f" elementFormDefault="qualified">
    <xsd:import namespace="http://schemas.microsoft.com/office/2006/documentManagement/types"/>
    <xsd:import namespace="http://schemas.microsoft.com/office/infopath/2007/PartnerControls"/>
    <xsd:element name="ApprovedBy" ma:index="5" ma:displayName="Approver" ma:description="Accountable for the content of the document and the implementation of requirements laid out therein as part of her/his job duties and responsibilities. Has the authorizations required to perform that." ma:internalName="ApprovedBy"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ec7aef-c827-431b-9f81-2b6fc85e7c3a" elementFormDefault="qualified">
    <xsd:import namespace="http://schemas.microsoft.com/office/2006/documentManagement/types"/>
    <xsd:import namespace="http://schemas.microsoft.com/office/infopath/2007/PartnerControls"/>
    <xsd:element name="Discipline" ma:index="9" nillable="true" ma:displayName="Discipline" ma:format="Dropdown" ma:internalName="Discipline">
      <xsd:simpleType>
        <xsd:restriction base="dms:Choice">
          <xsd:enumeration value="Administration, project management"/>
          <xsd:enumeration value="Contracting and Purchasing"/>
          <xsd:enumeration value="Process"/>
          <xsd:enumeration value="Electrical"/>
          <xsd:enumeration value="Health, Environment, Safety"/>
          <xsd:enumeration value="Geology and Mining"/>
          <xsd:enumeration value="Automation"/>
          <xsd:enumeration value="Mechanical - Static"/>
          <xsd:enumeration value="Piping"/>
          <xsd:enumeration value="Quality"/>
          <xsd:enumeration value="Mechanical - Rotating"/>
          <xsd:enumeration value="Construction and Commissioning"/>
          <xsd:enumeration value="Multi-Discipline"/>
          <xsd:enumeration value="Civil, Structural and Architectural"/>
          <xsd:enumeration value="Research and Development"/>
        </xsd:restriction>
      </xsd:simpleType>
    </xsd:element>
    <xsd:element name="Title_x0020_Document_x0020_Set" ma:index="29" nillable="true" ma:displayName="Title Document Set" ma:indexed="true" ma:internalName="Title_x0020_Document_x0020_Set">
      <xsd:simpleType>
        <xsd:restriction base="dms:Text">
          <xsd:maxLength value="255"/>
        </xsd:restriction>
      </xsd:simpleType>
    </xsd:element>
    <xsd:element name="_dlc_DocIdPersistId" ma:index="32" nillable="true" ma:displayName="Persist ID" ma:description="Keep ID on add." ma:hidden="true" ma:internalName="_dlc_DocIdPersistId" ma:readOnly="true">
      <xsd:simpleType>
        <xsd:restriction base="dms:Boolean"/>
      </xsd:simpleType>
    </xsd:element>
    <xsd:element name="_dlc_DocIdUrl" ma:index="3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38" nillable="true" ma:displayName="Document ID Value" ma:description="The value of the document ID assigned to this item." ma:indexed="true" ma:internalName="_dlc_DocId"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e10885-fc90-419d-b063-93ca34e5acca" elementFormDefault="qualified">
    <xsd:import namespace="http://schemas.microsoft.com/office/2006/documentManagement/types"/>
    <xsd:import namespace="http://schemas.microsoft.com/office/infopath/2007/PartnerControls"/>
    <xsd:element name="TaxKeywordTaxHTField" ma:index="17" nillable="true" ma:taxonomy="true" ma:internalName="TaxKeywordTaxHTField" ma:taxonomyFieldName="TaxKeyword" ma:displayName="Enterprise Keywords" ma:fieldId="{23f27201-bee3-471e-b2e7-b64fd8b7ca38}" ma:taxonomyMulti="true" ma:sspId="5533a3b9-b735-45d9-b90a-92a3e579454d" ma:termSetId="00000000-0000-0000-0000-000000000000" ma:anchorId="00000000-0000-0000-0000-000000000000" ma:open="true" ma:isKeyword="true">
      <xsd:complexType>
        <xsd:sequence>
          <xsd:element ref="pc:Terms" minOccurs="0" maxOccurs="1"/>
        </xsd:sequence>
      </xsd:complexType>
    </xsd:element>
    <xsd:element name="TaxCatchAllLabel" ma:index="46" nillable="true" ma:displayName="Taxonomy Catch All Column1" ma:hidden="true" ma:list="{89fd8159-c443-44e9-aba4-402e2923e129}" ma:internalName="TaxCatchAllLabel" ma:readOnly="true" ma:showField="CatchAllDataLabel" ma:web="34ec7aef-c827-431b-9f81-2b6fc85e7c3a">
      <xsd:complexType>
        <xsd:complexContent>
          <xsd:extension base="dms:MultiChoiceLookup">
            <xsd:sequence>
              <xsd:element name="Value" type="dms:Lookup" maxOccurs="unbounded" minOccurs="0" nillable="true"/>
            </xsd:sequence>
          </xsd:extension>
        </xsd:complexContent>
      </xsd:complexType>
    </xsd:element>
    <xsd:element name="TaxCatchAll" ma:index="47" nillable="true" ma:displayName="Taxonomy Catch All Column" ma:hidden="true" ma:list="{89fd8159-c443-44e9-aba4-402e2923e129}" ma:internalName="TaxCatchAll" ma:showField="CatchAllData" ma:web="34ec7aef-c827-431b-9f81-2b6fc85e7c3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07ea462-aaa2-4230-8650-800586fd6e0c" elementFormDefault="qualified">
    <xsd:import namespace="http://schemas.microsoft.com/office/2006/documentManagement/types"/>
    <xsd:import namespace="http://schemas.microsoft.com/office/infopath/2007/PartnerControls"/>
    <xsd:element name="YMSValidated" ma:index="18" nillable="true" ma:displayName="Validated" ma:format="DateOnly" ma:hidden="true" ma:internalName="YMSValid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7369ed8-7398-499d-83ae-9d42e0d3e3dd" elementFormDefault="qualified">
    <xsd:import namespace="http://schemas.microsoft.com/office/2006/documentManagement/types"/>
    <xsd:import namespace="http://schemas.microsoft.com/office/infopath/2007/PartnerControls"/>
    <xsd:element name="YMSVerified" ma:index="19" nillable="true" ma:displayName="Verified" ma:format="DateOnly" ma:hidden="true" ma:internalName="YMSVerifi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394ed8b9-e7ed-4b31-94f1-4960fcc17a1d" elementFormDefault="qualified">
    <xsd:import namespace="http://schemas.microsoft.com/office/2006/documentManagement/types"/>
    <xsd:import namespace="http://schemas.microsoft.com/office/infopath/2007/PartnerControls"/>
    <xsd:element name="Approved" ma:index="20" nillable="true" ma:displayName="Approved" ma:format="DateOnly" ma:internalName="Approv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db00453-5af4-4cae-918b-d577b3e25147" elementFormDefault="qualified">
    <xsd:import namespace="http://schemas.microsoft.com/office/2006/documentManagement/types"/>
    <xsd:import namespace="http://schemas.microsoft.com/office/infopath/2007/PartnerControls"/>
    <xsd:element name="NextReviewDate" ma:index="21" ma:displayName="Next Review Date" ma:format="DateOnly" ma:internalName="NextReviewDate"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d3523-8a7e-43d8-8db2-82bba2d9642c" elementFormDefault="qualified">
    <xsd:import namespace="http://schemas.microsoft.com/office/2006/documentManagement/types"/>
    <xsd:import namespace="http://schemas.microsoft.com/office/infopath/2007/PartnerControls"/>
    <xsd:element name="VersionComments" ma:index="22" nillable="true" ma:displayName="Version Comments" ma:description="Document Officer summary of what has changed since last version." ma:internalName="VersionComment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423f4c-ca1b-406e-8999-0f2e1bacbbdc" elementFormDefault="qualified">
    <xsd:import namespace="http://schemas.microsoft.com/office/2006/documentManagement/types"/>
    <xsd:import namespace="http://schemas.microsoft.com/office/infopath/2007/PartnerControls"/>
    <xsd:element name="YMSMailingList" ma:index="23" nillable="true" ma:displayName="Mailing List" ma:description="Users and/or groups that shall be notified by e-mail when a new document (or a new version) has been published." ma:SearchPeopleOnly="false" ma:SharePointGroup="0" ma:internalName="YMSMailingList"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e7d0fcb-27b1-4f44-bc24-67a17c18ba0d" elementFormDefault="qualified">
    <xsd:import namespace="http://schemas.microsoft.com/office/2006/documentManagement/types"/>
    <xsd:import namespace="http://schemas.microsoft.com/office/infopath/2007/PartnerControls"/>
    <xsd:element name="YMSWorkflowStatus" ma:index="24" nillable="true" ma:displayName="Publish Status" ma:format="Dropdown" ma:hidden="true" ma:internalName="YMSWorkflowStatus" ma:readOnly="false">
      <xsd:simpleType>
        <xsd:restriction base="dms:Choice">
          <xsd:enumeration value="Waiting for Owner"/>
          <xsd:enumeration value="Waiting for Officer"/>
          <xsd:enumeration value="Waiting for Verifiers"/>
          <xsd:enumeration value="Waiting for Approver"/>
        </xsd:restriction>
      </xsd:simpleType>
    </xsd:element>
    <xsd:element name="YMSWFPublishStatus" ma:index="25" nillable="true" ma:displayName="Publish Workflow" ma:default="Not Started" ma:internalName="YMSWFPublishStatus">
      <xsd:simpleType>
        <xsd:restriction base="dms:Text">
          <xsd:maxLength value="255"/>
        </xsd:restriction>
      </xsd:simpleType>
    </xsd:element>
    <xsd:element name="YMSWFFeedbackStatus" ma:index="26" nillable="true" ma:displayName="Feedback Workflow" ma:default="Not Started" ma:internalName="YMSWFFeedbackStatus">
      <xsd:simpleType>
        <xsd:restriction base="dms:Text">
          <xsd:maxLength value="255"/>
        </xsd:restriction>
      </xsd:simpleType>
    </xsd:element>
    <xsd:element name="YMSDocumentID" ma:index="28" nillable="true" ma:displayName="YMS Document ID" ma:internalName="YMSDocument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a7e6e5-0dd4-48df-aa07-d07d0022d296" elementFormDefault="qualified">
    <xsd:import namespace="http://schemas.microsoft.com/office/2006/documentManagement/types"/>
    <xsd:import namespace="http://schemas.microsoft.com/office/infopath/2007/PartnerControls"/>
    <xsd:element name="YMSDocumentReferenceID" ma:index="27" nillable="true" ma:displayName="Document Reference" ma:decimals="0" ma:internalName="YMSDocumentReferenceID">
      <xsd:simpleType>
        <xsd:restriction base="dms:Number"/>
      </xsd:simpleType>
    </xsd:element>
    <xsd:element name="YMSPublishedByFlow" ma:index="30" nillable="true" ma:displayName="Published By Flow" ma:default="0" ma:internalName="YMSPublishedByFlow">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dd6184f-085c-414b-8597-8eabe9167261" elementFormDefault="qualified">
    <xsd:import namespace="http://schemas.microsoft.com/office/2006/documentManagement/types"/>
    <xsd:import namespace="http://schemas.microsoft.com/office/infopath/2007/PartnerControls"/>
    <xsd:element name="YMSVersion" ma:index="31" nillable="true" ma:displayName="YMS Version" ma:internalName="YMSVersion">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f8e6360d-78cc-49d1-aeea-3283394d6409" elementFormDefault="qualified">
    <xsd:import namespace="http://schemas.microsoft.com/office/2006/documentManagement/types"/>
    <xsd:import namespace="http://schemas.microsoft.com/office/infopath/2007/PartnerControls"/>
    <xsd:element name="p86715aca52141abbbc72242a6908122" ma:index="33" ma:taxonomy="true" ma:internalName="p86715aca52141abbbc72242a6908122" ma:taxonomyFieldName="YMSOwnedByOrganization" ma:displayName="Owned by Organization" ma:indexed="true" ma:readOnly="false" ma:fieldId="{986715ac-a521-41ab-bbc7-2242a6908122}"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b03ec9c9fc15465d981edaaba1c2c808" ma:index="34" ma:taxonomy="true" ma:internalName="b03ec9c9fc15465d981edaaba1c2c808" ma:taxonomyFieldName="YMSLanguage" ma:displayName="Language" ma:readOnly="false" ma:fieldId="{b03ec9c9-fc15-465d-981e-daaba1c2c808}" ma:sspId="5533a3b9-b735-45d9-b90a-92a3e579454d" ma:termSetId="766e8732-e0db-493c-8a8a-eb81cda117a2" ma:anchorId="00000000-0000-0000-0000-000000000000" ma:open="false" ma:isKeyword="false">
      <xsd:complexType>
        <xsd:sequence>
          <xsd:element ref="pc:Terms" minOccurs="0" maxOccurs="1"/>
        </xsd:sequence>
      </xsd:complexType>
    </xsd:element>
    <xsd:element name="o288efda00fc4076844e479a2058cd7f" ma:index="36" ma:taxonomy="true" ma:internalName="o288efda00fc4076844e479a2058cd7f" ma:taxonomyFieldName="YMSInformationClassification" ma:displayName="Information Classification" ma:readOnly="false" ma:fieldId="{8288efda-00fc-4076-844e-479a2058cd7f}" ma:sspId="5533a3b9-b735-45d9-b90a-92a3e579454d" ma:termSetId="db7c8118-7f54-4ea2-93d8-84458016e64e" ma:anchorId="00000000-0000-0000-0000-000000000000" ma:open="false" ma:isKeyword="false">
      <xsd:complexType>
        <xsd:sequence>
          <xsd:element ref="pc:Terms" minOccurs="0" maxOccurs="1"/>
        </xsd:sequence>
      </xsd:complexType>
    </xsd:element>
    <xsd:element name="e09cb138fc0f497bb56389e034ed12c0" ma:index="37" nillable="true" ma:taxonomy="true" ma:internalName="e09cb138fc0f497bb56389e034ed12c0" ma:taxonomyFieldName="YMSCategory" ma:displayName="Category" ma:fieldId="{e09cb138-fc0f-497b-b563-89e034ed12c0}" ma:taxonomyMulti="true" ma:sspId="5533a3b9-b735-45d9-b90a-92a3e579454d" ma:termSetId="13584718-877e-437a-889c-f5476f3365a6" ma:anchorId="00000000-0000-0000-0000-000000000000" ma:open="false" ma:isKeyword="false">
      <xsd:complexType>
        <xsd:sequence>
          <xsd:element ref="pc:Terms" minOccurs="0" maxOccurs="1"/>
        </xsd:sequence>
      </xsd:complexType>
    </xsd:element>
    <xsd:element name="n566aa1c09b948d8b11dba67b383f70a" ma:index="39" ma:taxonomy="true" ma:internalName="n566aa1c09b948d8b11dba67b383f70a" ma:taxonomyFieldName="YMSRelevantForProcesses" ma:displayName="Relevant for Process" ma:indexed="true" ma:readOnly="false" ma:fieldId="{7566aa1c-09b9-48d8-b11d-ba67b383f70a}" ma:sspId="5533a3b9-b735-45d9-b90a-92a3e579454d" ma:termSetId="6f7e89f7-4d9f-4f09-a13b-e3cdab2383f6" ma:anchorId="00000000-0000-0000-0000-000000000000" ma:open="false" ma:isKeyword="false">
      <xsd:complexType>
        <xsd:sequence>
          <xsd:element ref="pc:Terms" minOccurs="0" maxOccurs="1"/>
        </xsd:sequence>
      </xsd:complexType>
    </xsd:element>
    <xsd:element name="l45847b67a134e4a87db9037747dc84f" ma:index="40" ma:taxonomy="true" ma:internalName="l45847b67a134e4a87db9037747dc84f" ma:taxonomyFieldName="ValidForOrganization" ma:displayName="Valid for Organization(s)" ma:readOnly="false" ma:fieldId="{545847b6-7a13-4e4a-87db-9037747dc84f}" ma:taxonomyMulti="true"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of7bed9b6773446bbb8d11896e239967" ma:index="41" nillable="true" ma:taxonomy="true" ma:internalName="of7bed9b6773446bbb8d11896e239967" ma:taxonomyFieldName="YMSExternalReferences" ma:displayName="External References" ma:fieldId="{8f7bed9b-6773-446b-bb8d-11896e239967}" ma:taxonomyMulti="true" ma:sspId="5533a3b9-b735-45d9-b90a-92a3e579454d" ma:termSetId="dd999b9a-32c8-4410-bcca-b947ab7173c5" ma:anchorId="00000000-0000-0000-0000-000000000000" ma:open="false" ma:isKeyword="false">
      <xsd:complexType>
        <xsd:sequence>
          <xsd:element ref="pc:Terms" minOccurs="0" maxOccurs="1"/>
        </xsd:sequence>
      </xsd:complexType>
    </xsd:element>
    <xsd:element name="m6a006d3bc2e488b98d5a60be7da4a85" ma:index="54" ma:taxonomy="true" ma:internalName="m6a006d3bc2e488b98d5a60be7da4a85" ma:taxonomyFieldName="ValidForFacility" ma:displayName="Valid for Location/Facility" ma:readOnly="false" ma:fieldId="{66a006d3-bc2e-488b-98d5-a60be7da4a85}" ma:taxonomyMulti="true" ma:sspId="5533a3b9-b735-45d9-b90a-92a3e579454d" ma:termSetId="91ebc4ff-ad3e-4408-9bb9-8a666c079ad8" ma:anchorId="00000000-0000-0000-0000-000000000000" ma:open="false" ma:isKeyword="false">
      <xsd:complexType>
        <xsd:sequence>
          <xsd:element ref="pc:Terms" minOccurs="0" maxOccurs="1"/>
        </xsd:sequence>
      </xsd:complexType>
    </xsd:element>
    <xsd:element name="a5cdc0369a234aa08bf5ccf7ac490442" ma:index="55" ma:taxonomy="true" ma:internalName="a5cdc0369a234aa08bf5ccf7ac490442" ma:taxonomyFieldName="DocumentType" ma:displayName="Document Type" ma:indexed="true" ma:readOnly="false" ma:fieldId="{a5cdc036-9a23-4aa0-8bf5-ccf7ac490442}" ma:sspId="5533a3b9-b735-45d9-b90a-92a3e579454d" ma:termSetId="50da62af-6014-4b51-9b7a-de3c108aa5b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a05747-3f5d-4f2f-9bac-2ad93ac0cba2" elementFormDefault="qualified">
    <xsd:import namespace="http://schemas.microsoft.com/office/2006/documentManagement/types"/>
    <xsd:import namespace="http://schemas.microsoft.com/office/infopath/2007/PartnerControls"/>
    <xsd:element name="DLCPolicyLabelValue" ma:index="49"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50"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51" nillable="true" ma:displayName="Label Locked" ma:description="Indicates whether the label should be updated when item properties are modified." ma:hidden="true" ma:internalName="DLCPolicyLabelLock" ma:readOnly="false">
      <xsd:simpleType>
        <xsd:restriction base="dms:Text"/>
      </xsd:simpleType>
    </xsd:element>
    <xsd:element name="lcf76f155ced4ddcb4097134ff3c332f" ma:index="56" nillable="true" ma:displayName="Image Tags_0" ma:hidden="true" ma:internalName="lcf76f155ced4ddcb4097134ff3c332f">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3"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p:Policy xmlns:p="office.server.policy" id="" local="true">
  <p:Name>YMS Document (Generic)</p:Name>
  <p:Description/>
  <p:Statement/>
  <p:PolicyItems>
    <p:PolicyItem featureId="Microsoft.Office.RecordsManagement.PolicyFeatures.PolicyLabel" staticId="0x0101008452B77357CE407492630B5AC5A7E0EB004EFEC6624E65814BA6A5DB65FA8381D7|801092262" UniqueId="942f5e98-c819-4098-97c1-0088f7675a75">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metadata">_UIVersionString</segment>
        </label>
      </p:CustomData>
    </p:PolicyItem>
  </p:PolicyItems>
</p:Policy>
</file>

<file path=customXml/item5.xml><?xml version="1.0" encoding="utf-8"?>
<p:properties xmlns:p="http://schemas.microsoft.com/office/2006/metadata/properties" xmlns:xsi="http://www.w3.org/2001/XMLSchema-instance" xmlns:pc="http://schemas.microsoft.com/office/infopath/2007/PartnerControls">
  <documentManagement>
    <Approved xmlns="394ed8b9-e7ed-4b31-94f1-4960fcc17a1d">2025-05-27T11:11:12+00:00</Approved>
    <NextReviewDate xmlns="9db00453-5af4-4cae-918b-d577b3e25147">2028-05-26T22:00:00+00:00</NextReviewDate>
    <DocumentOwner xmlns="009a2248-1bc5-4823-a4cc-a112fd46d800">
      <UserInfo>
        <DisplayName>Kari-Anne Barstad</DisplayName>
        <AccountId>64</AccountId>
        <AccountType/>
      </UserInfo>
    </DocumentOwner>
    <ApprovedBy xmlns="f55a5c64-ee7a-45c3-8a61-2a5fccd2fe9f">
      <UserInfo>
        <DisplayName>Kari-Anne Barstad</DisplayName>
        <AccountId>64</AccountId>
        <AccountType/>
      </UserInfo>
    </ApprovedBy>
    <VersionComments xmlns="92cd3523-8a7e-43d8-8db2-82bba2d9642c">Document Verifier(s) modified as Workflow Task Delegated</VersionComments>
    <l45847b67a134e4a87db9037747dc84f xmlns="f8e6360d-78cc-49d1-aeea-3283394d6409">
      <Terms xmlns="http://schemas.microsoft.com/office/infopath/2007/PartnerControls">
        <TermInfo xmlns="http://schemas.microsoft.com/office/infopath/2007/PartnerControls">
          <TermName xmlns="http://schemas.microsoft.com/office/infopath/2007/PartnerControls">Porsgrunn</TermName>
          <TermId xmlns="http://schemas.microsoft.com/office/infopath/2007/PartnerControls">dbda0686-9de9-4c22-b974-b2de0cf7e153</TermId>
        </TermInfo>
        <TermInfo xmlns="http://schemas.microsoft.com/office/infopath/2007/PartnerControls">
          <TermName xmlns="http://schemas.microsoft.com/office/infopath/2007/PartnerControls">Herøya Nett AS</TermName>
          <TermId xmlns="http://schemas.microsoft.com/office/infopath/2007/PartnerControls">2bfd2663-7f53-449d-8728-24166c5c8483</TermId>
        </TermInfo>
      </Terms>
    </l45847b67a134e4a87db9037747dc84f>
    <e09cb138fc0f497bb56389e034ed12c0 xmlns="f8e6360d-78cc-49d1-aeea-3283394d6409">
      <Terms xmlns="http://schemas.microsoft.com/office/infopath/2007/PartnerControls"/>
    </e09cb138fc0f497bb56389e034ed12c0>
    <a5cdc0369a234aa08bf5ccf7ac490442 xmlns="f8e6360d-78cc-49d1-aeea-3283394d6409">
      <Terms xmlns="http://schemas.microsoft.com/office/infopath/2007/PartnerControls">
        <TermInfo xmlns="http://schemas.microsoft.com/office/infopath/2007/PartnerControls">
          <TermName xmlns="http://schemas.microsoft.com/office/infopath/2007/PartnerControls">Attachment</TermName>
          <TermId xmlns="http://schemas.microsoft.com/office/infopath/2007/PartnerControls">32f2a6b5-6713-48ab-a192-ee5845d0dd65</TermId>
        </TermInfo>
      </Terms>
    </a5cdc0369a234aa08bf5ccf7ac490442>
    <n566aa1c09b948d8b11dba67b383f70a xmlns="f8e6360d-78cc-49d1-aeea-3283394d6409">
      <Terms xmlns="http://schemas.microsoft.com/office/infopath/2007/PartnerControls">
        <TermInfo xmlns="http://schemas.microsoft.com/office/infopath/2007/PartnerControls">
          <TermName xmlns="http://schemas.microsoft.com/office/infopath/2007/PartnerControls">HESQ</TermName>
          <TermId xmlns="http://schemas.microsoft.com/office/infopath/2007/PartnerControls">5b64083c-34d4-4f70-81ab-5bc706e394e9</TermId>
        </TermInfo>
      </Terms>
    </n566aa1c09b948d8b11dba67b383f70a>
    <p86715aca52141abbbc72242a6908122 xmlns="f8e6360d-78cc-49d1-aeea-3283394d6409">
      <Terms xmlns="http://schemas.microsoft.com/office/infopath/2007/PartnerControls">
        <TermInfo xmlns="http://schemas.microsoft.com/office/infopath/2007/PartnerControls">
          <TermName xmlns="http://schemas.microsoft.com/office/infopath/2007/PartnerControls">Health environment and safety</TermName>
          <TermId xmlns="http://schemas.microsoft.com/office/infopath/2007/PartnerControls">8dbc8ee6-68e3-4838-899f-143527fe0929</TermId>
        </TermInfo>
      </Terms>
    </p86715aca52141abbbc72242a6908122>
    <o288efda00fc4076844e479a2058cd7f xmlns="f8e6360d-78cc-49d1-aeea-3283394d6409">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8d0bf247-e111-4539-9347-43011421bfa3</TermId>
        </TermInfo>
      </Terms>
    </o288efda00fc4076844e479a2058cd7f>
    <TaxKeywordTaxHTField xmlns="87e10885-fc90-419d-b063-93ca34e5acca">
      <Terms xmlns="http://schemas.microsoft.com/office/infopath/2007/PartnerControls"/>
    </TaxKeywordTaxHTField>
    <TaxCatchAll xmlns="87e10885-fc90-419d-b063-93ca34e5acca">
      <Value>5</Value>
      <Value>14</Value>
      <Value>46</Value>
      <Value>27</Value>
      <Value>41</Value>
      <Value>91</Value>
      <Value>56</Value>
      <Value>20</Value>
    </TaxCatchAll>
    <of7bed9b6773446bbb8d11896e239967 xmlns="f8e6360d-78cc-49d1-aeea-3283394d6409">
      <Terms xmlns="http://schemas.microsoft.com/office/infopath/2007/PartnerControls"/>
    </of7bed9b6773446bbb8d11896e239967>
    <m6a006d3bc2e488b98d5a60be7da4a85 xmlns="f8e6360d-78cc-49d1-aeea-3283394d6409">
      <Terms xmlns="http://schemas.microsoft.com/office/infopath/2007/PartnerControls">
        <TermInfo xmlns="http://schemas.microsoft.com/office/infopath/2007/PartnerControls">
          <TermName xmlns="http://schemas.microsoft.com/office/infopath/2007/PartnerControls">Yara Porsgrunn</TermName>
          <TermId xmlns="http://schemas.microsoft.com/office/infopath/2007/PartnerControls">aa03bb2e-ba63-4150-8d2e-7e65deeb8394</TermId>
        </TermInfo>
      </Terms>
    </m6a006d3bc2e488b98d5a60be7da4a85>
    <b03ec9c9fc15465d981edaaba1c2c808 xmlns="f8e6360d-78cc-49d1-aeea-3283394d6409">
      <Terms xmlns="http://schemas.microsoft.com/office/infopath/2007/PartnerControls">
        <TermInfo xmlns="http://schemas.microsoft.com/office/infopath/2007/PartnerControls">
          <TermName xmlns="http://schemas.microsoft.com/office/infopath/2007/PartnerControls">Norwegian</TermName>
          <TermId xmlns="http://schemas.microsoft.com/office/infopath/2007/PartnerControls">a797c4cb-7e1f-4d1d-aa7c-6dd6501a9c29</TermId>
        </TermInfo>
      </Terms>
    </b03ec9c9fc15465d981edaaba1c2c808>
    <_dlc_DocId xmlns="34ec7aef-c827-431b-9f81-2b6fc85e7c3a">YMSProsgrunn-898939834-2597</_dlc_DocId>
    <_dlc_DocIdUrl xmlns="34ec7aef-c827-431b-9f81-2b6fc85e7c3a">
      <Url>https://yara.sharepoint.com/sites/YMS_Porsgrunn/_layouts/15/DocIdRedir.aspx?ID=YMSProsgrunn-898939834-2597</Url>
      <Description>YMSProsgrunn-898939834-2597</Description>
    </_dlc_DocIdUrl>
    <YMSVerifiedBy xmlns="ef6f3ae6-21f7-442b-8cbd-e7de8225ec52">
      <UserInfo>
        <DisplayName>i:0#.f|membership|a137361@yara.com</DisplayName>
        <AccountId>64</AccountId>
        <AccountType/>
      </UserInfo>
    </YMSVerifiedBy>
    <YMSMailingList xmlns="d3423f4c-ca1b-406e-8999-0f2e1bacbbdc">
      <UserInfo>
        <DisplayName/>
        <AccountId xsi:nil="true"/>
        <AccountType/>
      </UserInfo>
    </YMSMailingList>
    <YMSWFFeedbackStatus xmlns="3e7d0fcb-27b1-4f44-bc24-67a17c18ba0d">Not Started</YMSWFFeedbackStatus>
    <YMSWorkflowStatus xmlns="3e7d0fcb-27b1-4f44-bc24-67a17c18ba0d" xsi:nil="true"/>
    <YMSWFPublishStatus xmlns="3e7d0fcb-27b1-4f44-bc24-67a17c18ba0d">Not Started</YMSWFPublishStatus>
    <YMSDocumentReferenceID xmlns="baa7e6e5-0dd4-48df-aa07-d07d0022d296">751</YMSDocumentReferenceID>
    <YMSDocumentOfficer xmlns="88eb63a8-b495-4068-bc83-a212bb1828a2">
      <UserInfo>
        <DisplayName>Kari-Anne Barstad</DisplayName>
        <AccountId>64</AccountId>
        <AccountType/>
      </UserInfo>
    </YMSDocumentOfficer>
    <YMSValidated xmlns="c07ea462-aaa2-4230-8650-800586fd6e0c">2025-05-27T10:44:44+00:00</YMSValidated>
    <YMSDocumentID xmlns="3e7d0fcb-27b1-4f44-bc24-67a17c18ba0d">YMS0-134-2899</YMSDocumentID>
    <YMSVerified xmlns="87369ed8-7398-499d-83ae-9d42e0d3e3dd">2025-05-27T10:59:59+00:00</YMSVerified>
    <DocumentSetDescription xmlns="http://schemas.microsoft.com/sharepoint/v3" xsi:nil="true"/>
    <Title_x0020_Document_x0020_Set xmlns="34ec7aef-c827-431b-9f81-2b6fc85e7c3a">L-241 Arbeid i høyden</Title_x0020_Document_x0020_Set>
    <YMSPublishedByFlow xmlns="baa7e6e5-0dd4-48df-aa07-d07d0022d296">true</YMSPublishedByFlow>
    <YMSVersion xmlns="6dd6184f-085c-414b-8597-8eabe9167261">4.0</YMSVersion>
    <Discipline xmlns="34ec7aef-c827-431b-9f81-2b6fc85e7c3a" xsi:nil="true"/>
    <DLCPolicyLabelLock xmlns="07a05747-3f5d-4f2f-9bac-2ad93ac0cba2" xsi:nil="true"/>
    <DLCPolicyLabelClientValue xmlns="07a05747-3f5d-4f2f-9bac-2ad93ac0cba2" xsi:nil="true"/>
    <DLCPolicyLabelValue xmlns="07a05747-3f5d-4f2f-9bac-2ad93ac0cba2">3.0</DLCPolicyLabelValue>
    <lcf76f155ced4ddcb4097134ff3c332f xmlns="07a05747-3f5d-4f2f-9bac-2ad93ac0cba2" xsi:nil="true"/>
  </documentManagement>
</p:properties>
</file>

<file path=customXml/itemProps1.xml><?xml version="1.0" encoding="utf-8"?>
<ds:datastoreItem xmlns:ds="http://schemas.openxmlformats.org/officeDocument/2006/customXml" ds:itemID="{3AF2BC1A-E6B5-48DE-B516-E4225BBAB07F}">
  <ds:schemaRefs>
    <ds:schemaRef ds:uri="http://schemas.microsoft.com/sharepoint/events"/>
  </ds:schemaRefs>
</ds:datastoreItem>
</file>

<file path=customXml/itemProps2.xml><?xml version="1.0" encoding="utf-8"?>
<ds:datastoreItem xmlns:ds="http://schemas.openxmlformats.org/officeDocument/2006/customXml" ds:itemID="{74171107-9648-40E2-BE84-FF14CE2E1306}"/>
</file>

<file path=customXml/itemProps3.xml><?xml version="1.0" encoding="utf-8"?>
<ds:datastoreItem xmlns:ds="http://schemas.openxmlformats.org/officeDocument/2006/customXml" ds:itemID="{AD88741B-BA8E-4853-A6D3-B89E6282425B}">
  <ds:schemaRefs>
    <ds:schemaRef ds:uri="http://schemas.microsoft.com/sharepoint/v3/contenttype/forms"/>
  </ds:schemaRefs>
</ds:datastoreItem>
</file>

<file path=customXml/itemProps4.xml><?xml version="1.0" encoding="utf-8"?>
<ds:datastoreItem xmlns:ds="http://schemas.openxmlformats.org/officeDocument/2006/customXml" ds:itemID="{D22E911C-BF99-4DB0-9599-6ECE9D9AD68E}"/>
</file>

<file path=customXml/itemProps5.xml><?xml version="1.0" encoding="utf-8"?>
<ds:datastoreItem xmlns:ds="http://schemas.openxmlformats.org/officeDocument/2006/customXml" ds:itemID="{E459D656-BA3F-4966-8143-F4D7A1F6CD2B}">
  <ds:schemaRefs>
    <ds:schemaRef ds:uri="88eb63a8-b495-4068-bc83-a212bb1828a2"/>
    <ds:schemaRef ds:uri="baa7e6e5-0dd4-48df-aa07-d07d0022d296"/>
    <ds:schemaRef ds:uri="http://www.w3.org/XML/1998/namespace"/>
    <ds:schemaRef ds:uri="http://purl.org/dc/terms/"/>
    <ds:schemaRef ds:uri="394ed8b9-e7ed-4b31-94f1-4960fcc17a1d"/>
    <ds:schemaRef ds:uri="http://schemas.openxmlformats.org/package/2006/metadata/core-properties"/>
    <ds:schemaRef ds:uri="9db00453-5af4-4cae-918b-d577b3e25147"/>
    <ds:schemaRef ds:uri="http://schemas.microsoft.com/sharepoint/v3"/>
    <ds:schemaRef ds:uri="6dd6184f-085c-414b-8597-8eabe9167261"/>
    <ds:schemaRef ds:uri="87369ed8-7398-499d-83ae-9d42e0d3e3dd"/>
    <ds:schemaRef ds:uri="f55a5c64-ee7a-45c3-8a61-2a5fccd2fe9f"/>
    <ds:schemaRef ds:uri="87e10885-fc90-419d-b063-93ca34e5acca"/>
    <ds:schemaRef ds:uri="ef6f3ae6-21f7-442b-8cbd-e7de8225ec52"/>
    <ds:schemaRef ds:uri="http://schemas.microsoft.com/office/2006/documentManagement/types"/>
    <ds:schemaRef ds:uri="http://purl.org/dc/dcmitype/"/>
    <ds:schemaRef ds:uri="http://schemas.microsoft.com/office/2006/metadata/properties"/>
    <ds:schemaRef ds:uri="a3cebfa3-c9e2-4350-aa03-94f2aa0492f2"/>
    <ds:schemaRef ds:uri="http://schemas.microsoft.com/office/infopath/2007/PartnerControls"/>
    <ds:schemaRef ds:uri="d3423f4c-ca1b-406e-8999-0f2e1bacbbdc"/>
    <ds:schemaRef ds:uri="f8e6360d-78cc-49d1-aeea-3283394d6409"/>
    <ds:schemaRef ds:uri="http://purl.org/dc/elements/1.1/"/>
    <ds:schemaRef ds:uri="3e7d0fcb-27b1-4f44-bc24-67a17c18ba0d"/>
    <ds:schemaRef ds:uri="92cd3523-8a7e-43d8-8db2-82bba2d9642c"/>
    <ds:schemaRef ds:uri="009a2248-1bc5-4823-a4cc-a112fd46d800"/>
    <ds:schemaRef ds:uri="34ec7aef-c827-431b-9f81-2b6fc85e7c3a"/>
    <ds:schemaRef ds:uri="c07ea462-aaa2-4230-8650-800586fd6e0c"/>
  </ds:schemaRefs>
</ds:datastoreItem>
</file>

<file path=docMetadata/LabelInfo.xml><?xml version="1.0" encoding="utf-8"?>
<clbl:labelList xmlns:clbl="http://schemas.microsoft.com/office/2020/mipLabelMetadata">
  <clbl:label id="{40a6354e-6d04-4730-95c3-6ecb9619f301}" enabled="1" method="Privileged" siteId="{ef8a53ea-1a1c-4189-b792-c832dcaea568}" removed="0"/>
</clbl:labelList>
</file>

<file path=docProps/app.xml><?xml version="1.0" encoding="utf-8"?>
<Properties xmlns="http://schemas.openxmlformats.org/officeDocument/2006/extended-properties" xmlns:vt="http://schemas.openxmlformats.org/officeDocument/2006/docPropsVTypes">
  <Template>Presentation</Template>
  <TotalTime>256</TotalTime>
  <Words>805</Words>
  <Application>Microsoft Office PowerPoint</Application>
  <PresentationFormat>On-screen Show (4:3)</PresentationFormat>
  <Paragraphs>116</Paragraphs>
  <Slides>9</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9</vt:i4>
      </vt:variant>
    </vt:vector>
  </HeadingPairs>
  <TitlesOfParts>
    <vt:vector size="15" baseType="lpstr">
      <vt:lpstr>Arial</vt:lpstr>
      <vt:lpstr>Arial Black</vt:lpstr>
      <vt:lpstr>Verdana</vt:lpstr>
      <vt:lpstr>Wingdings</vt:lpstr>
      <vt:lpstr>Presentation</vt:lpstr>
      <vt:lpstr>Yara Safety</vt:lpstr>
      <vt:lpstr>Arbeid i høyden</vt:lpstr>
      <vt:lpstr>Arbeid i høyden Alvorlige og dødelig hendelser i Yara 2016/2017</vt:lpstr>
      <vt:lpstr>Arbeid i høyden - fallsikring</vt:lpstr>
      <vt:lpstr>Arbeid i høyden - fallsikring</vt:lpstr>
      <vt:lpstr>Arbeid i høyden - fallsikring</vt:lpstr>
      <vt:lpstr>Arbeid i høyden – Fallende gjenstander </vt:lpstr>
      <vt:lpstr>Arbeid i høyden - Stillas</vt:lpstr>
      <vt:lpstr>Arbeid i høyden -  Stillas</vt:lpstr>
      <vt:lpstr>Arbeid i høyden – Bruk av stige/gardintrapp</vt:lpstr>
    </vt:vector>
  </TitlesOfParts>
  <Company>Yara International ASA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L-241 Arbeid i høyden</dc:title>
  <dc:creator>Vidar Jarle Ersnes</dc:creator>
  <cp:keywords/>
  <cp:lastModifiedBy>Kari-Anne Barstad</cp:lastModifiedBy>
  <cp:revision>7</cp:revision>
  <dcterms:created xsi:type="dcterms:W3CDTF">2017-10-17T08:03:03Z</dcterms:created>
  <dcterms:modified xsi:type="dcterms:W3CDTF">2025-05-27T12:34:27Z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0x0101008452B77357CE407492630B5AC5A7E0EB004EFEC6624E65814BA6A5DB65FA8381D7</vt:lpwstr>
  </property>
  <property fmtid="{D5CDD505-2E9C-101B-9397-08002B2CF9AE}" pid="3" name="TaxKeyword">
    <vt:lpwstr/>
  </property>
  <property fmtid="{D5CDD505-2E9C-101B-9397-08002B2CF9AE}" pid="4" name="ExternalReferences">
    <vt:lpwstr/>
  </property>
  <property fmtid="{D5CDD505-2E9C-101B-9397-08002B2CF9AE}" pid="5" name="InformationClassification">
    <vt:lpwstr>1;#Internal|8d0bf247-e111-4539-9347-43011421bfa3</vt:lpwstr>
  </property>
  <property fmtid="{D5CDD505-2E9C-101B-9397-08002B2CF9AE}" pid="6" name="ValidForOrganization">
    <vt:lpwstr>20;#Porsgrunn|dbda0686-9de9-4c22-b974-b2de0cf7e153;#91;#Herøya Nett AS|2bfd2663-7f53-449d-8728-24166c5c8483</vt:lpwstr>
  </property>
  <property fmtid="{D5CDD505-2E9C-101B-9397-08002B2CF9AE}" pid="7" name="QMSLanguage">
    <vt:lpwstr>91;#Norwegian|a797c4cb-7e1f-4d1d-aa7c-6dd6501a9c29</vt:lpwstr>
  </property>
  <property fmtid="{D5CDD505-2E9C-101B-9397-08002B2CF9AE}" pid="8" name="OwnedByOrganization">
    <vt:lpwstr>513;#Health environment and safety|f882eea8-0d55-46d0-b8fc-66014f28daaf</vt:lpwstr>
  </property>
  <property fmtid="{D5CDD505-2E9C-101B-9397-08002B2CF9AE}" pid="9" name="QMSCategory">
    <vt:lpwstr/>
  </property>
  <property fmtid="{D5CDD505-2E9C-101B-9397-08002B2CF9AE}" pid="10" name="ValidForFacility">
    <vt:lpwstr>46;#Yara Porsgrunn|aa03bb2e-ba63-4150-8d2e-7e65deeb8394</vt:lpwstr>
  </property>
  <property fmtid="{D5CDD505-2E9C-101B-9397-08002B2CF9AE}" pid="11" name="DocumentType">
    <vt:lpwstr>27;#Attachment|32f2a6b5-6713-48ab-a192-ee5845d0dd65</vt:lpwstr>
  </property>
  <property fmtid="{D5CDD505-2E9C-101B-9397-08002B2CF9AE}" pid="12" name="RelevantForJobFamily">
    <vt:lpwstr/>
  </property>
  <property fmtid="{D5CDD505-2E9C-101B-9397-08002B2CF9AE}" pid="13" name="RelevantForProcesses">
    <vt:lpwstr>261;#HESQ|5b64083c-34d4-4f70-81ab-5bc706e394e9</vt:lpwstr>
  </property>
  <property fmtid="{D5CDD505-2E9C-101B-9397-08002B2CF9AE}" pid="14" name="_dlc_DocIdItemGuid">
    <vt:lpwstr>c249c56d-73d9-43fb-8499-18bc1dc0497d</vt:lpwstr>
  </property>
  <property fmtid="{D5CDD505-2E9C-101B-9397-08002B2CF9AE}" pid="15" name="WorkflowChangePath">
    <vt:lpwstr>0cdb47b9-9b93-46e5-a49f-c72af64f2c6f,8;0cdb47b9-9b93-46e5-a49f-c72af64f2c6f,10;0cdb47b9-9b93-46e5-a49f-c72af64f2c6f,11;0cdb47b9-9b93-46e5-a49f-c72af64f2c6f,12;df23322e-3cbb-4472-941b-1fa6d97c78ea,14;df23322e-3cbb-4472-941b-1fa6d97c78ea,15;df23322e-3cbb-4472-941b-1fa6d97c78ea,16;</vt:lpwstr>
  </property>
  <property fmtid="{D5CDD505-2E9C-101B-9397-08002B2CF9AE}" pid="16" name="YMSExternalReferences">
    <vt:lpwstr/>
  </property>
  <property fmtid="{D5CDD505-2E9C-101B-9397-08002B2CF9AE}" pid="17" name="DocumentSetDescription">
    <vt:lpwstr/>
  </property>
  <property fmtid="{D5CDD505-2E9C-101B-9397-08002B2CF9AE}" pid="18" name="YMSInformationClassification">
    <vt:lpwstr>5;#Internal|8d0bf247-e111-4539-9347-43011421bfa3</vt:lpwstr>
  </property>
  <property fmtid="{D5CDD505-2E9C-101B-9397-08002B2CF9AE}" pid="19" name="_ExtendedDescription">
    <vt:lpwstr/>
  </property>
  <property fmtid="{D5CDD505-2E9C-101B-9397-08002B2CF9AE}" pid="20" name="YMSOwnedByOrganization">
    <vt:lpwstr>56;#Health environment and safety|8dbc8ee6-68e3-4838-899f-143527fe0929</vt:lpwstr>
  </property>
  <property fmtid="{D5CDD505-2E9C-101B-9397-08002B2CF9AE}" pid="21" name="YMSLanguage">
    <vt:lpwstr>14;#Norwegian|a797c4cb-7e1f-4d1d-aa7c-6dd6501a9c29</vt:lpwstr>
  </property>
  <property fmtid="{D5CDD505-2E9C-101B-9397-08002B2CF9AE}" pid="22" name="YMSCategory">
    <vt:lpwstr/>
  </property>
  <property fmtid="{D5CDD505-2E9C-101B-9397-08002B2CF9AE}" pid="23" name="YMSRelevantForProcesses">
    <vt:lpwstr>41;#HESQ|5b64083c-34d4-4f70-81ab-5bc706e394e9</vt:lpwstr>
  </property>
  <property fmtid="{D5CDD505-2E9C-101B-9397-08002B2CF9AE}" pid="24" name="_docset_NoMedatataSyncRequired">
    <vt:lpwstr>False</vt:lpwstr>
  </property>
  <property fmtid="{D5CDD505-2E9C-101B-9397-08002B2CF9AE}" pid="25" name="SharedWithUsers">
    <vt:lpwstr>64;#Kari-Anne Barstad</vt:lpwstr>
  </property>
  <property fmtid="{D5CDD505-2E9C-101B-9397-08002B2CF9AE}" pid="26" name="_Level">
    <vt:i4>1</vt:i4>
  </property>
  <property fmtid="{D5CDD505-2E9C-101B-9397-08002B2CF9AE}" pid="27" name="_UIVersion">
    <vt:i4>2048</vt:i4>
  </property>
  <property fmtid="{D5CDD505-2E9C-101B-9397-08002B2CF9AE}" pid="28" name="MediaServiceImageTags">
    <vt:lpwstr/>
  </property>
  <property fmtid="{D5CDD505-2E9C-101B-9397-08002B2CF9AE}" pid="29" name="_UIVersionString">
    <vt:lpwstr>4.0</vt:lpwstr>
  </property>
  <property fmtid="{D5CDD505-2E9C-101B-9397-08002B2CF9AE}" pid="30" name="AppEditor">
    <vt:lpwstr>64</vt:lpwstr>
  </property>
</Properties>
</file>