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6"/>
  </p:sldMasterIdLst>
  <p:sldIdLst>
    <p:sldId id="263" r:id="rId7"/>
    <p:sldId id="260" r:id="rId8"/>
  </p:sldIdLst>
  <p:sldSz cx="9144000" cy="6858000" type="screen4x3"/>
  <p:notesSz cx="6797675" cy="9928225"/>
  <p:custDataLst>
    <p:tags r:id="rId9"/>
  </p:custDataLst>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3048" y="-146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viewProps" Target="viewProps.xml"/><Relationship Id="rId5" Type="http://schemas.openxmlformats.org/officeDocument/2006/relationships/customXml" Target="../customXml/item5.xml"/><Relationship Id="rId10"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5536" y="1916832"/>
            <a:ext cx="3621916" cy="1368152"/>
          </a:xfrm>
        </p:spPr>
        <p:txBody>
          <a:bodyPr anchor="t">
            <a:noAutofit/>
          </a:bodyPr>
          <a:lstStyle>
            <a:lvl1pPr algn="l">
              <a:defRPr sz="2400">
                <a:solidFill>
                  <a:schemeClr val="bg1"/>
                </a:solidFill>
              </a:defRPr>
            </a:lvl1pPr>
          </a:lstStyle>
          <a:p>
            <a:r>
              <a:rPr lang="en-US" smtClean="0"/>
              <a:t>Click to edit Master title style</a:t>
            </a:r>
            <a:endParaRPr lang="nb-NO" dirty="0"/>
          </a:p>
        </p:txBody>
      </p:sp>
      <p:sp>
        <p:nvSpPr>
          <p:cNvPr id="4" name="Date Placeholder 3"/>
          <p:cNvSpPr>
            <a:spLocks noGrp="1"/>
          </p:cNvSpPr>
          <p:nvPr>
            <p:ph type="dt" sz="half" idx="10"/>
          </p:nvPr>
        </p:nvSpPr>
        <p:spPr/>
        <p:txBody>
          <a:bodyPr/>
          <a:lstStyle>
            <a:lvl1pPr>
              <a:defRPr>
                <a:solidFill>
                  <a:schemeClr val="bg1"/>
                </a:solidFill>
              </a:defRPr>
            </a:lvl1pPr>
          </a:lstStyle>
          <a:p>
            <a:fld id="{3DE7F242-064F-4B7C-9655-560A945A804D}" type="datetimeFigureOut">
              <a:rPr lang="nb-NO" smtClean="0"/>
              <a:t>20.12.2016</a:t>
            </a:fld>
            <a:endParaRPr lang="nb-NO"/>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nb-NO"/>
          </a:p>
        </p:txBody>
      </p:sp>
      <p:sp>
        <p:nvSpPr>
          <p:cNvPr id="6" name="Slide Number Placeholder 5"/>
          <p:cNvSpPr>
            <a:spLocks noGrp="1"/>
          </p:cNvSpPr>
          <p:nvPr>
            <p:ph type="sldNum" sz="quarter" idx="12"/>
          </p:nvPr>
        </p:nvSpPr>
        <p:spPr/>
        <p:txBody>
          <a:bodyPr rIns="72000"/>
          <a:lstStyle>
            <a:lvl1pPr>
              <a:defRPr>
                <a:solidFill>
                  <a:schemeClr val="bg1"/>
                </a:solidFill>
              </a:defRPr>
            </a:lvl1pPr>
          </a:lstStyle>
          <a:p>
            <a:fld id="{C7333A15-342F-49A1-8BA9-C6AB913CA2DE}" type="slidenum">
              <a:rPr lang="nb-NO" smtClean="0"/>
              <a:t>‹#›</a:t>
            </a:fld>
            <a:endParaRPr lang="nb-NO"/>
          </a:p>
        </p:txBody>
      </p:sp>
      <p:sp>
        <p:nvSpPr>
          <p:cNvPr id="7" name="Subtitle 2"/>
          <p:cNvSpPr>
            <a:spLocks noGrp="1"/>
          </p:cNvSpPr>
          <p:nvPr>
            <p:ph type="subTitle" idx="1" hasCustomPrompt="1"/>
          </p:nvPr>
        </p:nvSpPr>
        <p:spPr>
          <a:xfrm>
            <a:off x="395536" y="3429000"/>
            <a:ext cx="3621600" cy="576064"/>
          </a:xfrm>
        </p:spPr>
        <p:txBody>
          <a:bodyPr>
            <a:noAutofit/>
          </a:bodyPr>
          <a:lstStyle>
            <a:lvl1pPr marL="0" indent="0" algn="l">
              <a:buNone/>
              <a:defRPr sz="1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add</a:t>
            </a:r>
          </a:p>
          <a:p>
            <a:r>
              <a:rPr lang="en-US" dirty="0" smtClean="0"/>
              <a:t>Subtitle</a:t>
            </a:r>
            <a:endParaRPr lang="nb-NO" dirty="0"/>
          </a:p>
        </p:txBody>
      </p:sp>
    </p:spTree>
    <p:extLst>
      <p:ext uri="{BB962C8B-B14F-4D97-AF65-F5344CB8AC3E}">
        <p14:creationId xmlns:p14="http://schemas.microsoft.com/office/powerpoint/2010/main" val="35121041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Empt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1"/>
                </a:solidFill>
              </a:defRPr>
            </a:lvl1pPr>
          </a:lstStyle>
          <a:p>
            <a:r>
              <a:rPr lang="nb-NO" dirty="0" err="1" smtClean="0"/>
              <a:t>Click</a:t>
            </a:r>
            <a:r>
              <a:rPr lang="nb-NO" dirty="0" smtClean="0"/>
              <a:t> To </a:t>
            </a:r>
            <a:br>
              <a:rPr lang="nb-NO" dirty="0" smtClean="0"/>
            </a:br>
            <a:r>
              <a:rPr lang="nb-NO" dirty="0" err="1" smtClean="0"/>
              <a:t>Add</a:t>
            </a:r>
            <a:r>
              <a:rPr lang="nb-NO" dirty="0" smtClean="0"/>
              <a:t> </a:t>
            </a:r>
            <a:r>
              <a:rPr lang="nb-NO" dirty="0" err="1" smtClean="0"/>
              <a:t>Title</a:t>
            </a:r>
            <a:endParaRPr lang="nb-NO" dirty="0"/>
          </a:p>
        </p:txBody>
      </p:sp>
      <p:sp>
        <p:nvSpPr>
          <p:cNvPr id="3" name="Date Placeholder 2"/>
          <p:cNvSpPr>
            <a:spLocks noGrp="1"/>
          </p:cNvSpPr>
          <p:nvPr>
            <p:ph type="dt" sz="half" idx="10"/>
          </p:nvPr>
        </p:nvSpPr>
        <p:spPr/>
        <p:txBody>
          <a:bodyPr/>
          <a:lstStyle/>
          <a:p>
            <a:fld id="{3DE7F242-064F-4B7C-9655-560A945A804D}" type="datetimeFigureOut">
              <a:rPr lang="nb-NO" smtClean="0"/>
              <a:t>20.12.2016</a:t>
            </a:fld>
            <a:endParaRPr lang="nb-NO"/>
          </a:p>
        </p:txBody>
      </p:sp>
      <p:sp>
        <p:nvSpPr>
          <p:cNvPr id="4" name="Footer Placeholder 3"/>
          <p:cNvSpPr>
            <a:spLocks noGrp="1"/>
          </p:cNvSpPr>
          <p:nvPr>
            <p:ph type="ftr" sz="quarter" idx="11"/>
          </p:nvPr>
        </p:nvSpPr>
        <p:spPr/>
        <p:txBody>
          <a:bodyPr/>
          <a:lstStyle/>
          <a:p>
            <a:endParaRPr lang="nb-NO"/>
          </a:p>
        </p:txBody>
      </p:sp>
      <p:sp>
        <p:nvSpPr>
          <p:cNvPr id="5" name="Slide Number Placeholder 4"/>
          <p:cNvSpPr>
            <a:spLocks noGrp="1"/>
          </p:cNvSpPr>
          <p:nvPr>
            <p:ph type="sldNum" sz="quarter" idx="12"/>
          </p:nvPr>
        </p:nvSpPr>
        <p:spPr/>
        <p:txBody>
          <a:bodyPr/>
          <a:lstStyle/>
          <a:p>
            <a:fld id="{C7333A15-342F-49A1-8BA9-C6AB913CA2DE}" type="slidenum">
              <a:rPr lang="nb-NO" smtClean="0"/>
              <a:t>‹#›</a:t>
            </a:fld>
            <a:endParaRPr lang="nb-NO"/>
          </a:p>
        </p:txBody>
      </p:sp>
    </p:spTree>
    <p:extLst>
      <p:ext uri="{BB962C8B-B14F-4D97-AF65-F5344CB8AC3E}">
        <p14:creationId xmlns:p14="http://schemas.microsoft.com/office/powerpoint/2010/main" val="72078628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179388" indent="-179388">
              <a:buClr>
                <a:schemeClr val="bg2"/>
              </a:buClr>
              <a:buFont typeface="Arial" panose="020B0604020202020204" pitchFamily="34" charset="0"/>
              <a:buChar char="•"/>
              <a:defRPr/>
            </a:lvl1pPr>
            <a:lvl2pPr marL="561600" indent="-180000">
              <a:buClr>
                <a:schemeClr val="bg2"/>
              </a:buClr>
              <a:buFont typeface="Arial" panose="020B0604020202020204" pitchFamily="34" charset="0"/>
              <a:buChar char="•"/>
              <a:defRPr/>
            </a:lvl2pPr>
            <a:lvl3pPr marL="1018800" indent="-180000">
              <a:buClr>
                <a:schemeClr val="bg2"/>
              </a:buClr>
              <a:buFont typeface="Arial" panose="020B0604020202020204" pitchFamily="34" charset="0"/>
              <a:buChar char="•"/>
              <a:defRPr/>
            </a:lvl3pPr>
            <a:lvl4pPr marL="1476000" indent="-180000">
              <a:buClr>
                <a:schemeClr val="bg2"/>
              </a:buClr>
              <a:buFont typeface="Arial" panose="020B0604020202020204" pitchFamily="34" charset="0"/>
              <a:buChar char="•"/>
              <a:defRPr/>
            </a:lvl4pPr>
            <a:lvl5pPr marL="1908000" indent="-180000">
              <a:buClr>
                <a:schemeClr val="bg2"/>
              </a:buClr>
              <a:buFont typeface="Arial" panose="020B0604020202020204" pitchFamily="34" charset="0"/>
              <a:buChar char="•"/>
              <a:defRPr/>
            </a:lvl5pPr>
            <a:lvl6pPr indent="-180000">
              <a:defRPr/>
            </a:lvl6pPr>
            <a:lvl7pPr indent="-180000">
              <a:defRPr/>
            </a:lvl7pPr>
            <a:lvl8pPr indent="-180000">
              <a:defRPr/>
            </a:lvl8pPr>
            <a:lvl9pPr indent="-180000">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b-NO" dirty="0"/>
          </a:p>
        </p:txBody>
      </p:sp>
      <p:sp>
        <p:nvSpPr>
          <p:cNvPr id="4" name="Date Placeholder 3"/>
          <p:cNvSpPr>
            <a:spLocks noGrp="1"/>
          </p:cNvSpPr>
          <p:nvPr>
            <p:ph type="dt" sz="half" idx="10"/>
          </p:nvPr>
        </p:nvSpPr>
        <p:spPr/>
        <p:txBody>
          <a:bodyPr/>
          <a:lstStyle/>
          <a:p>
            <a:fld id="{3DE7F242-064F-4B7C-9655-560A945A804D}" type="datetimeFigureOut">
              <a:rPr lang="nb-NO" smtClean="0"/>
              <a:t>20.12.2016</a:t>
            </a:fld>
            <a:endParaRPr lang="nb-NO"/>
          </a:p>
        </p:txBody>
      </p:sp>
      <p:sp>
        <p:nvSpPr>
          <p:cNvPr id="5" name="Footer Placeholder 4"/>
          <p:cNvSpPr>
            <a:spLocks noGrp="1"/>
          </p:cNvSpPr>
          <p:nvPr>
            <p:ph type="ftr" sz="quarter" idx="11"/>
          </p:nvPr>
        </p:nvSpPr>
        <p:spPr/>
        <p:txBody>
          <a:bodyPr/>
          <a:lstStyle/>
          <a:p>
            <a:endParaRPr lang="nb-NO"/>
          </a:p>
        </p:txBody>
      </p:sp>
      <p:sp>
        <p:nvSpPr>
          <p:cNvPr id="6" name="Slide Number Placeholder 5"/>
          <p:cNvSpPr>
            <a:spLocks noGrp="1"/>
          </p:cNvSpPr>
          <p:nvPr>
            <p:ph type="sldNum" sz="quarter" idx="12"/>
          </p:nvPr>
        </p:nvSpPr>
        <p:spPr/>
        <p:txBody>
          <a:bodyPr/>
          <a:lstStyle/>
          <a:p>
            <a:fld id="{C7333A15-342F-49A1-8BA9-C6AB913CA2DE}" type="slidenum">
              <a:rPr lang="nb-NO" smtClean="0"/>
              <a:t>‹#›</a:t>
            </a:fld>
            <a:endParaRPr lang="nb-NO"/>
          </a:p>
        </p:txBody>
      </p:sp>
      <p:sp>
        <p:nvSpPr>
          <p:cNvPr id="2" name="Title 1"/>
          <p:cNvSpPr>
            <a:spLocks noGrp="1"/>
          </p:cNvSpPr>
          <p:nvPr>
            <p:ph type="title" hasCustomPrompt="1"/>
          </p:nvPr>
        </p:nvSpPr>
        <p:spPr/>
        <p:txBody>
          <a:bodyPr/>
          <a:lstStyle/>
          <a:p>
            <a:r>
              <a:rPr lang="nb-NO" dirty="0" err="1" smtClean="0"/>
              <a:t>Click</a:t>
            </a:r>
            <a:r>
              <a:rPr lang="nb-NO" dirty="0" smtClean="0"/>
              <a:t> To </a:t>
            </a:r>
            <a:br>
              <a:rPr lang="nb-NO" dirty="0" smtClean="0"/>
            </a:br>
            <a:r>
              <a:rPr lang="nb-NO" dirty="0" err="1" smtClean="0"/>
              <a:t>Add</a:t>
            </a:r>
            <a:r>
              <a:rPr lang="nb-NO" dirty="0" smtClean="0"/>
              <a:t> </a:t>
            </a:r>
            <a:r>
              <a:rPr lang="nb-NO" dirty="0" err="1" smtClean="0"/>
              <a:t>Title</a:t>
            </a:r>
            <a:endParaRPr lang="nb-NO" dirty="0"/>
          </a:p>
        </p:txBody>
      </p:sp>
    </p:spTree>
    <p:extLst>
      <p:ext uri="{BB962C8B-B14F-4D97-AF65-F5344CB8AC3E}">
        <p14:creationId xmlns:p14="http://schemas.microsoft.com/office/powerpoint/2010/main" val="7443037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SBC 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7355160" cy="778098"/>
          </a:xfrm>
        </p:spPr>
        <p:txBody>
          <a:bodyPr/>
          <a:lstStyle>
            <a:lvl1pPr>
              <a:defRPr/>
            </a:lvl1pPr>
          </a:lstStyle>
          <a:p>
            <a:r>
              <a:rPr lang="nb-NO" dirty="0" err="1" smtClean="0"/>
              <a:t>Click</a:t>
            </a:r>
            <a:r>
              <a:rPr lang="nb-NO" dirty="0" smtClean="0"/>
              <a:t> To </a:t>
            </a:r>
            <a:br>
              <a:rPr lang="nb-NO" dirty="0" smtClean="0"/>
            </a:br>
            <a:r>
              <a:rPr lang="nb-NO" dirty="0" err="1" smtClean="0"/>
              <a:t>Add</a:t>
            </a:r>
            <a:r>
              <a:rPr lang="nb-NO" dirty="0" smtClean="0"/>
              <a:t> </a:t>
            </a:r>
            <a:r>
              <a:rPr lang="nb-NO" dirty="0" err="1" smtClean="0"/>
              <a:t>Title</a:t>
            </a:r>
            <a:endParaRPr lang="nb-NO"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b-NO" dirty="0"/>
          </a:p>
        </p:txBody>
      </p:sp>
      <p:sp>
        <p:nvSpPr>
          <p:cNvPr id="4" name="Date Placeholder 3"/>
          <p:cNvSpPr>
            <a:spLocks noGrp="1"/>
          </p:cNvSpPr>
          <p:nvPr>
            <p:ph type="dt" sz="half" idx="10"/>
          </p:nvPr>
        </p:nvSpPr>
        <p:spPr/>
        <p:txBody>
          <a:bodyPr/>
          <a:lstStyle/>
          <a:p>
            <a:fld id="{3DE7F242-064F-4B7C-9655-560A945A804D}" type="datetimeFigureOut">
              <a:rPr lang="nb-NO" smtClean="0"/>
              <a:t>20.12.2016</a:t>
            </a:fld>
            <a:endParaRPr lang="nb-NO"/>
          </a:p>
        </p:txBody>
      </p:sp>
      <p:sp>
        <p:nvSpPr>
          <p:cNvPr id="5" name="Footer Placeholder 4"/>
          <p:cNvSpPr>
            <a:spLocks noGrp="1"/>
          </p:cNvSpPr>
          <p:nvPr>
            <p:ph type="ftr" sz="quarter" idx="11"/>
          </p:nvPr>
        </p:nvSpPr>
        <p:spPr/>
        <p:txBody>
          <a:bodyPr/>
          <a:lstStyle/>
          <a:p>
            <a:endParaRPr lang="nb-NO"/>
          </a:p>
        </p:txBody>
      </p:sp>
      <p:sp>
        <p:nvSpPr>
          <p:cNvPr id="6" name="Slide Number Placeholder 5"/>
          <p:cNvSpPr>
            <a:spLocks noGrp="1"/>
          </p:cNvSpPr>
          <p:nvPr>
            <p:ph type="sldNum" sz="quarter" idx="12"/>
          </p:nvPr>
        </p:nvSpPr>
        <p:spPr/>
        <p:txBody>
          <a:bodyPr/>
          <a:lstStyle/>
          <a:p>
            <a:fld id="{C7333A15-342F-49A1-8BA9-C6AB913CA2DE}" type="slidenum">
              <a:rPr lang="nb-NO" smtClean="0"/>
              <a:t>‹#›</a:t>
            </a:fld>
            <a:endParaRPr lang="nb-NO"/>
          </a:p>
        </p:txBody>
      </p:sp>
    </p:spTree>
    <p:extLst>
      <p:ext uri="{BB962C8B-B14F-4D97-AF65-F5344CB8AC3E}">
        <p14:creationId xmlns:p14="http://schemas.microsoft.com/office/powerpoint/2010/main" val="259882126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nb-NO" dirty="0" err="1" smtClean="0"/>
              <a:t>Click</a:t>
            </a:r>
            <a:r>
              <a:rPr lang="nb-NO" dirty="0" smtClean="0"/>
              <a:t> To </a:t>
            </a:r>
            <a:br>
              <a:rPr lang="nb-NO" dirty="0" smtClean="0"/>
            </a:br>
            <a:r>
              <a:rPr lang="nb-NO" dirty="0" err="1" smtClean="0"/>
              <a:t>Add</a:t>
            </a:r>
            <a:r>
              <a:rPr lang="nb-NO" dirty="0" smtClean="0"/>
              <a:t> </a:t>
            </a:r>
            <a:r>
              <a:rPr lang="nb-NO" dirty="0" err="1" smtClean="0"/>
              <a:t>Title</a:t>
            </a:r>
            <a:endParaRPr lang="nb-NO" dirty="0"/>
          </a:p>
        </p:txBody>
      </p:sp>
      <p:sp>
        <p:nvSpPr>
          <p:cNvPr id="3" name="Content Placeholder 2"/>
          <p:cNvSpPr>
            <a:spLocks noGrp="1"/>
          </p:cNvSpPr>
          <p:nvPr>
            <p:ph sz="half" idx="1"/>
          </p:nvPr>
        </p:nvSpPr>
        <p:spPr>
          <a:xfrm>
            <a:off x="457200" y="1124744"/>
            <a:ext cx="4038600" cy="5001419"/>
          </a:xfrm>
        </p:spPr>
        <p:txBody>
          <a:bodyPr>
            <a:normAutofit/>
          </a:bodyPr>
          <a:lstStyle>
            <a:lvl1pPr>
              <a:buClr>
                <a:schemeClr val="bg2"/>
              </a:buClr>
              <a:defRPr sz="1400">
                <a:latin typeface="+mn-lt"/>
              </a:defRPr>
            </a:lvl1pPr>
            <a:lvl2pPr>
              <a:buClr>
                <a:schemeClr val="bg2"/>
              </a:buClr>
              <a:defRPr sz="1400"/>
            </a:lvl2pPr>
            <a:lvl3pPr>
              <a:buClr>
                <a:schemeClr val="bg2"/>
              </a:buClr>
              <a:defRPr sz="1400"/>
            </a:lvl3pPr>
            <a:lvl4pPr>
              <a:buClr>
                <a:schemeClr val="bg2"/>
              </a:buClr>
              <a:defRPr sz="1400"/>
            </a:lvl4pPr>
            <a:lvl5pPr>
              <a:buClr>
                <a:schemeClr val="bg2"/>
              </a:buClr>
              <a:defRPr sz="1400"/>
            </a:lvl5pPr>
            <a:lvl6pPr>
              <a:buClr>
                <a:schemeClr val="bg2"/>
              </a:buClr>
              <a:defRPr sz="1400"/>
            </a:lvl6pPr>
            <a:lvl7pPr>
              <a:buClr>
                <a:schemeClr val="bg2"/>
              </a:buClr>
              <a:defRPr sz="1400"/>
            </a:lvl7pPr>
            <a:lvl8pPr>
              <a:buClr>
                <a:schemeClr val="bg2"/>
              </a:buClr>
              <a:defRPr sz="1400"/>
            </a:lvl8pPr>
            <a:lvl9pPr>
              <a:buClr>
                <a:schemeClr val="bg2"/>
              </a:buCl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b-NO" dirty="0"/>
          </a:p>
        </p:txBody>
      </p:sp>
      <p:sp>
        <p:nvSpPr>
          <p:cNvPr id="4" name="Content Placeholder 3"/>
          <p:cNvSpPr>
            <a:spLocks noGrp="1"/>
          </p:cNvSpPr>
          <p:nvPr>
            <p:ph sz="half" idx="2"/>
          </p:nvPr>
        </p:nvSpPr>
        <p:spPr>
          <a:xfrm>
            <a:off x="4648200" y="1124744"/>
            <a:ext cx="4038600" cy="5001419"/>
          </a:xfrm>
        </p:spPr>
        <p:txBody>
          <a:bodyPr>
            <a:normAutofit/>
          </a:bodyPr>
          <a:lstStyle>
            <a:lvl1pPr>
              <a:buClr>
                <a:schemeClr val="bg2"/>
              </a:buClr>
              <a:defRPr sz="1400"/>
            </a:lvl1pPr>
            <a:lvl2pPr>
              <a:buClr>
                <a:schemeClr val="bg2"/>
              </a:buClr>
              <a:defRPr sz="1400"/>
            </a:lvl2pPr>
            <a:lvl3pPr>
              <a:buClr>
                <a:schemeClr val="bg2"/>
              </a:buClr>
              <a:defRPr sz="1400"/>
            </a:lvl3pPr>
            <a:lvl4pPr>
              <a:buClr>
                <a:schemeClr val="bg2"/>
              </a:buClr>
              <a:defRPr sz="1400"/>
            </a:lvl4pPr>
            <a:lvl5pPr>
              <a:buClr>
                <a:schemeClr val="bg2"/>
              </a:buClr>
              <a:defRPr sz="1400"/>
            </a:lvl5pPr>
            <a:lvl6pPr>
              <a:buClr>
                <a:schemeClr val="bg2"/>
              </a:buClr>
              <a:defRPr sz="1400"/>
            </a:lvl6pPr>
            <a:lvl7pPr>
              <a:buClr>
                <a:schemeClr val="bg2"/>
              </a:buClr>
              <a:defRPr sz="1400"/>
            </a:lvl7pPr>
            <a:lvl8pPr>
              <a:buClr>
                <a:schemeClr val="bg2"/>
              </a:buClr>
              <a:defRPr sz="1400"/>
            </a:lvl8pPr>
            <a:lvl9pPr>
              <a:buClr>
                <a:schemeClr val="bg2"/>
              </a:buCl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b-NO" dirty="0"/>
          </a:p>
        </p:txBody>
      </p:sp>
      <p:sp>
        <p:nvSpPr>
          <p:cNvPr id="5" name="Date Placeholder 4"/>
          <p:cNvSpPr>
            <a:spLocks noGrp="1"/>
          </p:cNvSpPr>
          <p:nvPr>
            <p:ph type="dt" sz="half" idx="10"/>
          </p:nvPr>
        </p:nvSpPr>
        <p:spPr/>
        <p:txBody>
          <a:bodyPr/>
          <a:lstStyle/>
          <a:p>
            <a:fld id="{3DE7F242-064F-4B7C-9655-560A945A804D}" type="datetimeFigureOut">
              <a:rPr lang="nb-NO" smtClean="0"/>
              <a:t>20.12.2016</a:t>
            </a:fld>
            <a:endParaRPr lang="nb-NO"/>
          </a:p>
        </p:txBody>
      </p:sp>
      <p:sp>
        <p:nvSpPr>
          <p:cNvPr id="6" name="Footer Placeholder 5"/>
          <p:cNvSpPr>
            <a:spLocks noGrp="1"/>
          </p:cNvSpPr>
          <p:nvPr>
            <p:ph type="ftr" sz="quarter" idx="11"/>
          </p:nvPr>
        </p:nvSpPr>
        <p:spPr/>
        <p:txBody>
          <a:bodyPr/>
          <a:lstStyle/>
          <a:p>
            <a:endParaRPr lang="nb-NO"/>
          </a:p>
        </p:txBody>
      </p:sp>
      <p:sp>
        <p:nvSpPr>
          <p:cNvPr id="7" name="Slide Number Placeholder 6"/>
          <p:cNvSpPr>
            <a:spLocks noGrp="1"/>
          </p:cNvSpPr>
          <p:nvPr>
            <p:ph type="sldNum" sz="quarter" idx="12"/>
          </p:nvPr>
        </p:nvSpPr>
        <p:spPr/>
        <p:txBody>
          <a:bodyPr/>
          <a:lstStyle/>
          <a:p>
            <a:fld id="{C7333A15-342F-49A1-8BA9-C6AB913CA2DE}" type="slidenum">
              <a:rPr lang="nb-NO" smtClean="0"/>
              <a:t>‹#›</a:t>
            </a:fld>
            <a:endParaRPr lang="nb-NO"/>
          </a:p>
        </p:txBody>
      </p:sp>
    </p:spTree>
    <p:extLst>
      <p:ext uri="{BB962C8B-B14F-4D97-AF65-F5344CB8AC3E}">
        <p14:creationId xmlns:p14="http://schemas.microsoft.com/office/powerpoint/2010/main" val="365575383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SBC 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7355160" cy="778098"/>
          </a:xfrm>
        </p:spPr>
        <p:txBody>
          <a:bodyPr/>
          <a:lstStyle>
            <a:lvl1pPr>
              <a:defRPr/>
            </a:lvl1pPr>
          </a:lstStyle>
          <a:p>
            <a:r>
              <a:rPr lang="nb-NO" dirty="0" err="1" smtClean="0"/>
              <a:t>Click</a:t>
            </a:r>
            <a:r>
              <a:rPr lang="nb-NO" dirty="0" smtClean="0"/>
              <a:t> To </a:t>
            </a:r>
            <a:br>
              <a:rPr lang="nb-NO" dirty="0" smtClean="0"/>
            </a:br>
            <a:r>
              <a:rPr lang="nb-NO" dirty="0" err="1" smtClean="0"/>
              <a:t>Add</a:t>
            </a:r>
            <a:r>
              <a:rPr lang="nb-NO" dirty="0" smtClean="0"/>
              <a:t> </a:t>
            </a:r>
            <a:r>
              <a:rPr lang="nb-NO" dirty="0" err="1" smtClean="0"/>
              <a:t>Title</a:t>
            </a:r>
            <a:endParaRPr lang="nb-NO" dirty="0"/>
          </a:p>
        </p:txBody>
      </p:sp>
      <p:sp>
        <p:nvSpPr>
          <p:cNvPr id="3" name="Content Placeholder 2"/>
          <p:cNvSpPr>
            <a:spLocks noGrp="1"/>
          </p:cNvSpPr>
          <p:nvPr>
            <p:ph sz="half" idx="1"/>
          </p:nvPr>
        </p:nvSpPr>
        <p:spPr>
          <a:xfrm>
            <a:off x="457200" y="1124744"/>
            <a:ext cx="4038600" cy="5001419"/>
          </a:xfrm>
        </p:spPr>
        <p:txBody>
          <a:bodyPr>
            <a:normAutofit/>
          </a:bodyPr>
          <a:lstStyle>
            <a:lvl1pPr>
              <a:buClr>
                <a:schemeClr val="bg2"/>
              </a:buClr>
              <a:defRPr sz="1400"/>
            </a:lvl1pPr>
            <a:lvl2pPr>
              <a:buClr>
                <a:schemeClr val="bg2"/>
              </a:buClr>
              <a:defRPr sz="1400"/>
            </a:lvl2pPr>
            <a:lvl3pPr>
              <a:buClr>
                <a:schemeClr val="bg2"/>
              </a:buClr>
              <a:defRPr sz="1400"/>
            </a:lvl3pPr>
            <a:lvl4pPr>
              <a:buClr>
                <a:schemeClr val="bg2"/>
              </a:buClr>
              <a:defRPr sz="1400"/>
            </a:lvl4pPr>
            <a:lvl5pPr>
              <a:buClr>
                <a:schemeClr val="bg2"/>
              </a:buClr>
              <a:defRPr sz="1400"/>
            </a:lvl5pPr>
            <a:lvl6pPr>
              <a:buClr>
                <a:schemeClr val="bg2"/>
              </a:buClr>
              <a:defRPr sz="1400"/>
            </a:lvl6pPr>
            <a:lvl7pPr>
              <a:buClr>
                <a:schemeClr val="bg2"/>
              </a:buClr>
              <a:defRPr sz="1400"/>
            </a:lvl7pPr>
            <a:lvl8pPr>
              <a:buClr>
                <a:schemeClr val="bg2"/>
              </a:buClr>
              <a:defRPr sz="1400"/>
            </a:lvl8pPr>
            <a:lvl9pPr>
              <a:buClr>
                <a:schemeClr val="bg2"/>
              </a:buCl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b-NO" dirty="0"/>
          </a:p>
        </p:txBody>
      </p:sp>
      <p:sp>
        <p:nvSpPr>
          <p:cNvPr id="4" name="Content Placeholder 3"/>
          <p:cNvSpPr>
            <a:spLocks noGrp="1"/>
          </p:cNvSpPr>
          <p:nvPr>
            <p:ph sz="half" idx="2"/>
          </p:nvPr>
        </p:nvSpPr>
        <p:spPr>
          <a:xfrm>
            <a:off x="4648200" y="1124744"/>
            <a:ext cx="4038600" cy="5001419"/>
          </a:xfrm>
        </p:spPr>
        <p:txBody>
          <a:bodyPr>
            <a:noAutofit/>
          </a:bodyPr>
          <a:lstStyle>
            <a:lvl1pPr>
              <a:buClr>
                <a:schemeClr val="bg2"/>
              </a:buClr>
              <a:defRPr sz="1400"/>
            </a:lvl1pPr>
            <a:lvl2pPr>
              <a:buClr>
                <a:schemeClr val="bg2"/>
              </a:buClr>
              <a:defRPr sz="1400"/>
            </a:lvl2pPr>
            <a:lvl3pPr>
              <a:buClr>
                <a:schemeClr val="bg2"/>
              </a:buClr>
              <a:defRPr sz="1400"/>
            </a:lvl3pPr>
            <a:lvl4pPr>
              <a:buClr>
                <a:schemeClr val="bg2"/>
              </a:buClr>
              <a:defRPr sz="1400"/>
            </a:lvl4pPr>
            <a:lvl5pPr>
              <a:buClr>
                <a:schemeClr val="bg2"/>
              </a:buClr>
              <a:defRPr sz="1400"/>
            </a:lvl5pPr>
            <a:lvl6pPr>
              <a:buClr>
                <a:schemeClr val="bg2"/>
              </a:buClr>
              <a:defRPr sz="1400"/>
            </a:lvl6pPr>
            <a:lvl7pPr>
              <a:buClr>
                <a:schemeClr val="bg2"/>
              </a:buClr>
              <a:defRPr sz="1400"/>
            </a:lvl7pPr>
            <a:lvl8pPr>
              <a:buClr>
                <a:schemeClr val="bg2"/>
              </a:buClr>
              <a:defRPr sz="1400"/>
            </a:lvl8pPr>
            <a:lvl9pPr>
              <a:buClr>
                <a:schemeClr val="bg2"/>
              </a:buCl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b-NO" dirty="0"/>
          </a:p>
        </p:txBody>
      </p:sp>
      <p:sp>
        <p:nvSpPr>
          <p:cNvPr id="5" name="Date Placeholder 4"/>
          <p:cNvSpPr>
            <a:spLocks noGrp="1"/>
          </p:cNvSpPr>
          <p:nvPr>
            <p:ph type="dt" sz="half" idx="10"/>
          </p:nvPr>
        </p:nvSpPr>
        <p:spPr/>
        <p:txBody>
          <a:bodyPr/>
          <a:lstStyle/>
          <a:p>
            <a:fld id="{3DE7F242-064F-4B7C-9655-560A945A804D}" type="datetimeFigureOut">
              <a:rPr lang="nb-NO" smtClean="0"/>
              <a:t>20.12.2016</a:t>
            </a:fld>
            <a:endParaRPr lang="nb-NO"/>
          </a:p>
        </p:txBody>
      </p:sp>
      <p:sp>
        <p:nvSpPr>
          <p:cNvPr id="6" name="Footer Placeholder 5"/>
          <p:cNvSpPr>
            <a:spLocks noGrp="1"/>
          </p:cNvSpPr>
          <p:nvPr>
            <p:ph type="ftr" sz="quarter" idx="11"/>
          </p:nvPr>
        </p:nvSpPr>
        <p:spPr/>
        <p:txBody>
          <a:bodyPr/>
          <a:lstStyle/>
          <a:p>
            <a:endParaRPr lang="nb-NO"/>
          </a:p>
        </p:txBody>
      </p:sp>
      <p:sp>
        <p:nvSpPr>
          <p:cNvPr id="7" name="Slide Number Placeholder 6"/>
          <p:cNvSpPr>
            <a:spLocks noGrp="1"/>
          </p:cNvSpPr>
          <p:nvPr>
            <p:ph type="sldNum" sz="quarter" idx="12"/>
          </p:nvPr>
        </p:nvSpPr>
        <p:spPr/>
        <p:txBody>
          <a:bodyPr/>
          <a:lstStyle/>
          <a:p>
            <a:fld id="{C7333A15-342F-49A1-8BA9-C6AB913CA2DE}" type="slidenum">
              <a:rPr lang="nb-NO" smtClean="0"/>
              <a:t>‹#›</a:t>
            </a:fld>
            <a:endParaRPr lang="nb-NO"/>
          </a:p>
        </p:txBody>
      </p:sp>
    </p:spTree>
    <p:extLst>
      <p:ext uri="{BB962C8B-B14F-4D97-AF65-F5344CB8AC3E}">
        <p14:creationId xmlns:p14="http://schemas.microsoft.com/office/powerpoint/2010/main" val="58032863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nb-NO" dirty="0" err="1" smtClean="0"/>
              <a:t>Click</a:t>
            </a:r>
            <a:r>
              <a:rPr lang="nb-NO" dirty="0" smtClean="0"/>
              <a:t> To </a:t>
            </a:r>
            <a:br>
              <a:rPr lang="nb-NO" dirty="0" smtClean="0"/>
            </a:br>
            <a:r>
              <a:rPr lang="nb-NO" dirty="0" err="1" smtClean="0"/>
              <a:t>Add</a:t>
            </a:r>
            <a:r>
              <a:rPr lang="nb-NO" dirty="0" smtClean="0"/>
              <a:t> </a:t>
            </a:r>
            <a:r>
              <a:rPr lang="nb-NO" dirty="0" err="1" smtClean="0"/>
              <a:t>Title</a:t>
            </a:r>
            <a:endParaRPr lang="nb-NO" dirty="0"/>
          </a:p>
        </p:txBody>
      </p:sp>
      <p:sp>
        <p:nvSpPr>
          <p:cNvPr id="3" name="Date Placeholder 2"/>
          <p:cNvSpPr>
            <a:spLocks noGrp="1"/>
          </p:cNvSpPr>
          <p:nvPr>
            <p:ph type="dt" sz="half" idx="10"/>
          </p:nvPr>
        </p:nvSpPr>
        <p:spPr/>
        <p:txBody>
          <a:bodyPr/>
          <a:lstStyle/>
          <a:p>
            <a:fld id="{3DE7F242-064F-4B7C-9655-560A945A804D}" type="datetimeFigureOut">
              <a:rPr lang="nb-NO" smtClean="0"/>
              <a:t>20.12.2016</a:t>
            </a:fld>
            <a:endParaRPr lang="nb-NO"/>
          </a:p>
        </p:txBody>
      </p:sp>
      <p:sp>
        <p:nvSpPr>
          <p:cNvPr id="4" name="Footer Placeholder 3"/>
          <p:cNvSpPr>
            <a:spLocks noGrp="1"/>
          </p:cNvSpPr>
          <p:nvPr>
            <p:ph type="ftr" sz="quarter" idx="11"/>
          </p:nvPr>
        </p:nvSpPr>
        <p:spPr/>
        <p:txBody>
          <a:bodyPr/>
          <a:lstStyle/>
          <a:p>
            <a:endParaRPr lang="nb-NO"/>
          </a:p>
        </p:txBody>
      </p:sp>
      <p:sp>
        <p:nvSpPr>
          <p:cNvPr id="5" name="Slide Number Placeholder 4"/>
          <p:cNvSpPr>
            <a:spLocks noGrp="1"/>
          </p:cNvSpPr>
          <p:nvPr>
            <p:ph type="sldNum" sz="quarter" idx="12"/>
          </p:nvPr>
        </p:nvSpPr>
        <p:spPr/>
        <p:txBody>
          <a:bodyPr/>
          <a:lstStyle/>
          <a:p>
            <a:fld id="{C7333A15-342F-49A1-8BA9-C6AB913CA2DE}" type="slidenum">
              <a:rPr lang="nb-NO" smtClean="0"/>
              <a:t>‹#›</a:t>
            </a:fld>
            <a:endParaRPr lang="nb-NO"/>
          </a:p>
        </p:txBody>
      </p:sp>
    </p:spTree>
    <p:extLst>
      <p:ext uri="{BB962C8B-B14F-4D97-AF65-F5344CB8AC3E}">
        <p14:creationId xmlns:p14="http://schemas.microsoft.com/office/powerpoint/2010/main" val="31045468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BC 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7355160" cy="778098"/>
          </a:xfrm>
        </p:spPr>
        <p:txBody>
          <a:bodyPr/>
          <a:lstStyle>
            <a:lvl1pPr>
              <a:defRPr/>
            </a:lvl1pPr>
          </a:lstStyle>
          <a:p>
            <a:r>
              <a:rPr lang="nb-NO" dirty="0" err="1" smtClean="0"/>
              <a:t>Click</a:t>
            </a:r>
            <a:r>
              <a:rPr lang="nb-NO" dirty="0" smtClean="0"/>
              <a:t> To </a:t>
            </a:r>
            <a:br>
              <a:rPr lang="nb-NO" dirty="0" smtClean="0"/>
            </a:br>
            <a:r>
              <a:rPr lang="nb-NO" dirty="0" err="1" smtClean="0"/>
              <a:t>Add</a:t>
            </a:r>
            <a:r>
              <a:rPr lang="nb-NO" dirty="0" smtClean="0"/>
              <a:t> </a:t>
            </a:r>
            <a:r>
              <a:rPr lang="nb-NO" dirty="0" err="1" smtClean="0"/>
              <a:t>Title</a:t>
            </a:r>
            <a:endParaRPr lang="nb-NO" dirty="0"/>
          </a:p>
        </p:txBody>
      </p:sp>
      <p:sp>
        <p:nvSpPr>
          <p:cNvPr id="3" name="Date Placeholder 2"/>
          <p:cNvSpPr>
            <a:spLocks noGrp="1"/>
          </p:cNvSpPr>
          <p:nvPr>
            <p:ph type="dt" sz="half" idx="10"/>
          </p:nvPr>
        </p:nvSpPr>
        <p:spPr/>
        <p:txBody>
          <a:bodyPr/>
          <a:lstStyle/>
          <a:p>
            <a:fld id="{3DE7F242-064F-4B7C-9655-560A945A804D}" type="datetimeFigureOut">
              <a:rPr lang="nb-NO" smtClean="0"/>
              <a:t>20.12.2016</a:t>
            </a:fld>
            <a:endParaRPr lang="nb-NO"/>
          </a:p>
        </p:txBody>
      </p:sp>
      <p:sp>
        <p:nvSpPr>
          <p:cNvPr id="4" name="Footer Placeholder 3"/>
          <p:cNvSpPr>
            <a:spLocks noGrp="1"/>
          </p:cNvSpPr>
          <p:nvPr>
            <p:ph type="ftr" sz="quarter" idx="11"/>
          </p:nvPr>
        </p:nvSpPr>
        <p:spPr/>
        <p:txBody>
          <a:bodyPr/>
          <a:lstStyle/>
          <a:p>
            <a:endParaRPr lang="nb-NO"/>
          </a:p>
        </p:txBody>
      </p:sp>
      <p:sp>
        <p:nvSpPr>
          <p:cNvPr id="5" name="Slide Number Placeholder 4"/>
          <p:cNvSpPr>
            <a:spLocks noGrp="1"/>
          </p:cNvSpPr>
          <p:nvPr>
            <p:ph type="sldNum" sz="quarter" idx="12"/>
          </p:nvPr>
        </p:nvSpPr>
        <p:spPr/>
        <p:txBody>
          <a:bodyPr/>
          <a:lstStyle/>
          <a:p>
            <a:fld id="{C7333A15-342F-49A1-8BA9-C6AB913CA2DE}" type="slidenum">
              <a:rPr lang="nb-NO" smtClean="0"/>
              <a:t>‹#›</a:t>
            </a:fld>
            <a:endParaRPr lang="nb-NO"/>
          </a:p>
        </p:txBody>
      </p:sp>
    </p:spTree>
    <p:extLst>
      <p:ext uri="{BB962C8B-B14F-4D97-AF65-F5344CB8AC3E}">
        <p14:creationId xmlns:p14="http://schemas.microsoft.com/office/powerpoint/2010/main" val="345633133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E7F242-064F-4B7C-9655-560A945A804D}" type="datetimeFigureOut">
              <a:rPr lang="nb-NO" smtClean="0"/>
              <a:t>20.12.2016</a:t>
            </a:fld>
            <a:endParaRPr lang="nb-NO"/>
          </a:p>
        </p:txBody>
      </p:sp>
      <p:sp>
        <p:nvSpPr>
          <p:cNvPr id="3" name="Footer Placeholder 2"/>
          <p:cNvSpPr>
            <a:spLocks noGrp="1"/>
          </p:cNvSpPr>
          <p:nvPr>
            <p:ph type="ftr" sz="quarter" idx="11"/>
          </p:nvPr>
        </p:nvSpPr>
        <p:spPr/>
        <p:txBody>
          <a:bodyPr/>
          <a:lstStyle/>
          <a:p>
            <a:endParaRPr lang="nb-NO"/>
          </a:p>
        </p:txBody>
      </p:sp>
      <p:sp>
        <p:nvSpPr>
          <p:cNvPr id="4" name="Slide Number Placeholder 3"/>
          <p:cNvSpPr>
            <a:spLocks noGrp="1"/>
          </p:cNvSpPr>
          <p:nvPr>
            <p:ph type="sldNum" sz="quarter" idx="12"/>
          </p:nvPr>
        </p:nvSpPr>
        <p:spPr/>
        <p:txBody>
          <a:bodyPr/>
          <a:lstStyle/>
          <a:p>
            <a:fld id="{C7333A15-342F-49A1-8BA9-C6AB913CA2DE}" type="slidenum">
              <a:rPr lang="nb-NO" smtClean="0"/>
              <a:t>‹#›</a:t>
            </a:fld>
            <a:endParaRPr lang="nb-NO"/>
          </a:p>
        </p:txBody>
      </p:sp>
    </p:spTree>
    <p:extLst>
      <p:ext uri="{BB962C8B-B14F-4D97-AF65-F5344CB8AC3E}">
        <p14:creationId xmlns:p14="http://schemas.microsoft.com/office/powerpoint/2010/main" val="187196471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SBC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E7F242-064F-4B7C-9655-560A945A804D}" type="datetimeFigureOut">
              <a:rPr lang="nb-NO" smtClean="0"/>
              <a:t>20.12.2016</a:t>
            </a:fld>
            <a:endParaRPr lang="nb-NO"/>
          </a:p>
        </p:txBody>
      </p:sp>
      <p:sp>
        <p:nvSpPr>
          <p:cNvPr id="3" name="Footer Placeholder 2"/>
          <p:cNvSpPr>
            <a:spLocks noGrp="1"/>
          </p:cNvSpPr>
          <p:nvPr>
            <p:ph type="ftr" sz="quarter" idx="11"/>
          </p:nvPr>
        </p:nvSpPr>
        <p:spPr/>
        <p:txBody>
          <a:bodyPr/>
          <a:lstStyle/>
          <a:p>
            <a:endParaRPr lang="nb-NO"/>
          </a:p>
        </p:txBody>
      </p:sp>
      <p:sp>
        <p:nvSpPr>
          <p:cNvPr id="4" name="Slide Number Placeholder 3"/>
          <p:cNvSpPr>
            <a:spLocks noGrp="1"/>
          </p:cNvSpPr>
          <p:nvPr>
            <p:ph type="sldNum" sz="quarter" idx="12"/>
          </p:nvPr>
        </p:nvSpPr>
        <p:spPr/>
        <p:txBody>
          <a:bodyPr/>
          <a:lstStyle/>
          <a:p>
            <a:fld id="{C7333A15-342F-49A1-8BA9-C6AB913CA2DE}" type="slidenum">
              <a:rPr lang="nb-NO" smtClean="0"/>
              <a:t>‹#›</a:t>
            </a:fld>
            <a:endParaRPr lang="nb-NO"/>
          </a:p>
        </p:txBody>
      </p:sp>
    </p:spTree>
    <p:extLst>
      <p:ext uri="{BB962C8B-B14F-4D97-AF65-F5344CB8AC3E}">
        <p14:creationId xmlns:p14="http://schemas.microsoft.com/office/powerpoint/2010/main" val="8488288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vmlDrawing" Target="../drawings/vmlDrawing1.v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78098"/>
          </a:xfrm>
          <a:prstGeom prst="rect">
            <a:avLst/>
          </a:prstGeom>
        </p:spPr>
        <p:txBody>
          <a:bodyPr vert="horz" lIns="91440" tIns="45720" rIns="91440" bIns="45720" rtlCol="0" anchor="t">
            <a:noAutofit/>
          </a:bodyPr>
          <a:lstStyle/>
          <a:p>
            <a:r>
              <a:rPr lang="nb-NO" dirty="0" err="1" smtClean="0"/>
              <a:t>Click</a:t>
            </a:r>
            <a:r>
              <a:rPr lang="nb-NO" dirty="0" smtClean="0"/>
              <a:t> To </a:t>
            </a:r>
            <a:br>
              <a:rPr lang="nb-NO" dirty="0" smtClean="0"/>
            </a:br>
            <a:r>
              <a:rPr lang="nb-NO" dirty="0" err="1" smtClean="0"/>
              <a:t>Add</a:t>
            </a:r>
            <a:r>
              <a:rPr lang="nb-NO" dirty="0" smtClean="0"/>
              <a:t> </a:t>
            </a:r>
            <a:r>
              <a:rPr lang="nb-NO" dirty="0" err="1" smtClean="0"/>
              <a:t>Title</a:t>
            </a:r>
            <a:endParaRPr lang="nb-NO" dirty="0"/>
          </a:p>
        </p:txBody>
      </p:sp>
      <p:sp>
        <p:nvSpPr>
          <p:cNvPr id="3" name="Text Placeholder 2"/>
          <p:cNvSpPr>
            <a:spLocks noGrp="1"/>
          </p:cNvSpPr>
          <p:nvPr>
            <p:ph type="body" idx="1"/>
          </p:nvPr>
        </p:nvSpPr>
        <p:spPr>
          <a:xfrm>
            <a:off x="457200" y="1124744"/>
            <a:ext cx="8229600" cy="500141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b-NO" dirty="0"/>
          </a:p>
        </p:txBody>
      </p:sp>
      <p:sp>
        <p:nvSpPr>
          <p:cNvPr id="4" name="Date Placeholder 3"/>
          <p:cNvSpPr>
            <a:spLocks noGrp="1"/>
          </p:cNvSpPr>
          <p:nvPr>
            <p:ph type="dt" sz="half" idx="2"/>
          </p:nvPr>
        </p:nvSpPr>
        <p:spPr>
          <a:xfrm>
            <a:off x="6935564" y="6350000"/>
            <a:ext cx="1649636"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E7F242-064F-4B7C-9655-560A945A804D}" type="datetimeFigureOut">
              <a:rPr lang="nb-NO" smtClean="0"/>
              <a:t>20.12.2016</a:t>
            </a:fld>
            <a:endParaRPr lang="nb-NO"/>
          </a:p>
        </p:txBody>
      </p:sp>
      <p:sp>
        <p:nvSpPr>
          <p:cNvPr id="5" name="Footer Placeholder 4"/>
          <p:cNvSpPr>
            <a:spLocks noGrp="1"/>
          </p:cNvSpPr>
          <p:nvPr>
            <p:ph type="ftr" sz="quarter" idx="3"/>
          </p:nvPr>
        </p:nvSpPr>
        <p:spPr>
          <a:xfrm>
            <a:off x="2592000" y="6350000"/>
            <a:ext cx="4320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b-NO"/>
          </a:p>
        </p:txBody>
      </p:sp>
      <p:sp>
        <p:nvSpPr>
          <p:cNvPr id="6" name="Slide Number Placeholder 5"/>
          <p:cNvSpPr>
            <a:spLocks noGrp="1"/>
          </p:cNvSpPr>
          <p:nvPr>
            <p:ph type="sldNum" sz="quarter" idx="4"/>
          </p:nvPr>
        </p:nvSpPr>
        <p:spPr>
          <a:xfrm>
            <a:off x="8604448" y="6350000"/>
            <a:ext cx="526852" cy="365125"/>
          </a:xfrm>
          <a:prstGeom prst="rect">
            <a:avLst/>
          </a:prstGeom>
        </p:spPr>
        <p:txBody>
          <a:bodyPr vert="horz" lIns="0" tIns="45720" rIns="72000" bIns="45720" rtlCol="0" anchor="ctr"/>
          <a:lstStyle>
            <a:lvl1pPr algn="r">
              <a:defRPr sz="1200">
                <a:solidFill>
                  <a:schemeClr val="tx1">
                    <a:tint val="75000"/>
                  </a:schemeClr>
                </a:solidFill>
              </a:defRPr>
            </a:lvl1pPr>
          </a:lstStyle>
          <a:p>
            <a:fld id="{C7333A15-342F-49A1-8BA9-C6AB913CA2DE}" type="slidenum">
              <a:rPr lang="nb-NO" smtClean="0"/>
              <a:t>‹#›</a:t>
            </a:fld>
            <a:endParaRPr lang="nb-NO"/>
          </a:p>
        </p:txBody>
      </p:sp>
      <p:graphicFrame>
        <p:nvGraphicFramePr>
          <p:cNvPr id="7" name="Object 6" hidden="1"/>
          <p:cNvGraphicFramePr>
            <a:graphicFrameLocks noChangeAspect="1"/>
          </p:cNvGraphicFramePr>
          <p:nvPr>
            <p:custDataLst>
              <p:tags r:id="rId13"/>
            </p:custDataLst>
            <p:extLst>
              <p:ext uri="{D42A27DB-BD31-4B8C-83A1-F6EECF244321}">
                <p14:modId xmlns:p14="http://schemas.microsoft.com/office/powerpoint/2010/main" val="1414380941"/>
              </p:ext>
            </p:extLst>
          </p:nvPr>
        </p:nvGraphicFramePr>
        <p:xfrm>
          <a:off x="1589" y="1589"/>
          <a:ext cx="1587" cy="1587"/>
        </p:xfrm>
        <a:graphic>
          <a:graphicData uri="http://schemas.openxmlformats.org/presentationml/2006/ole">
            <mc:AlternateContent xmlns:mc="http://schemas.openxmlformats.org/markup-compatibility/2006">
              <mc:Choice xmlns:v="urn:schemas-microsoft-com:vml" Requires="v">
                <p:oleObj spid="_x0000_s1043" name="think-cell Slide" r:id="rId15" imgW="270" imgH="270" progId="TCLayout.ActiveDocument.1">
                  <p:embed/>
                </p:oleObj>
              </mc:Choice>
              <mc:Fallback>
                <p:oleObj name="think-cell Slide" r:id="rId15" imgW="270" imgH="270" progId="TCLayout.ActiveDocument.1">
                  <p:embed/>
                  <p:pic>
                    <p:nvPicPr>
                      <p:cNvPr id="0" name=""/>
                      <p:cNvPicPr/>
                      <p:nvPr/>
                    </p:nvPicPr>
                    <p:blipFill>
                      <a:blip r:embed="rId16"/>
                      <a:stretch>
                        <a:fillRect/>
                      </a:stretch>
                    </p:blipFill>
                    <p:spPr>
                      <a:xfrm>
                        <a:off x="1589" y="1589"/>
                        <a:ext cx="1587" cy="1587"/>
                      </a:xfrm>
                      <a:prstGeom prst="rect">
                        <a:avLst/>
                      </a:prstGeom>
                    </p:spPr>
                  </p:pic>
                </p:oleObj>
              </mc:Fallback>
            </mc:AlternateContent>
          </a:graphicData>
        </a:graphic>
      </p:graphicFrame>
    </p:spTree>
    <p:extLst>
      <p:ext uri="{BB962C8B-B14F-4D97-AF65-F5344CB8AC3E}">
        <p14:creationId xmlns:p14="http://schemas.microsoft.com/office/powerpoint/2010/main" val="37764627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iming>
    <p:tnLst>
      <p:par>
        <p:cTn id="1" dur="indefinite" restart="never" nodeType="tmRoot"/>
      </p:par>
    </p:tnLst>
  </p:timing>
  <p:hf hdr="0" ftr="0"/>
  <p:txStyles>
    <p:titleStyle>
      <a:lvl1pPr algn="l" defTabSz="914400" rtl="0" eaLnBrk="1" latinLnBrk="0" hangingPunct="1">
        <a:spcBef>
          <a:spcPct val="0"/>
        </a:spcBef>
        <a:buNone/>
        <a:defRPr sz="2400" b="1" kern="1200">
          <a:solidFill>
            <a:schemeClr val="bg2"/>
          </a:solidFill>
          <a:latin typeface="+mj-lt"/>
          <a:ea typeface="+mj-ea"/>
          <a:cs typeface="+mj-cs"/>
        </a:defRPr>
      </a:lvl1pPr>
    </p:titleStyle>
    <p:bodyStyle>
      <a:lvl1pPr marL="179388" indent="-179388"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1pPr>
      <a:lvl2pPr marL="5616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2pPr>
      <a:lvl3pPr marL="10188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3pPr>
      <a:lvl4pPr marL="14760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4pPr>
      <a:lvl5pPr marL="19332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5pPr>
      <a:lvl6pPr marL="23904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6pPr>
      <a:lvl7pPr marL="28476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7pPr>
      <a:lvl8pPr marL="33048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8pPr>
      <a:lvl9pPr marL="37620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701065F-9EBE-40FC-B29E-5C03D3108297}" type="datetime1">
              <a:rPr lang="nb-NO" smtClean="0"/>
              <a:t>20.12.2016</a:t>
            </a:fld>
            <a:endParaRPr lang="nb-NO"/>
          </a:p>
        </p:txBody>
      </p:sp>
      <p:sp>
        <p:nvSpPr>
          <p:cNvPr id="6" name="Slide Number Placeholder 5"/>
          <p:cNvSpPr>
            <a:spLocks noGrp="1"/>
          </p:cNvSpPr>
          <p:nvPr>
            <p:ph type="sldNum" sz="quarter" idx="12"/>
          </p:nvPr>
        </p:nvSpPr>
        <p:spPr/>
        <p:txBody>
          <a:bodyPr/>
          <a:lstStyle/>
          <a:p>
            <a:fld id="{C7333A15-342F-49A1-8BA9-C6AB913CA2DE}" type="slidenum">
              <a:rPr lang="nb-NO" smtClean="0"/>
              <a:t>1</a:t>
            </a:fld>
            <a:endParaRPr lang="nb-NO"/>
          </a:p>
        </p:txBody>
      </p:sp>
      <p:sp>
        <p:nvSpPr>
          <p:cNvPr id="7" name="Title 6"/>
          <p:cNvSpPr>
            <a:spLocks noGrp="1"/>
          </p:cNvSpPr>
          <p:nvPr>
            <p:ph type="title"/>
          </p:nvPr>
        </p:nvSpPr>
        <p:spPr/>
        <p:txBody>
          <a:bodyPr/>
          <a:lstStyle/>
          <a:p>
            <a:r>
              <a:rPr lang="nb-NO" dirty="0"/>
              <a:t>Skilt som skal henges opp på stillas</a:t>
            </a:r>
            <a:br>
              <a:rPr lang="nb-NO" dirty="0"/>
            </a:br>
            <a:endParaRPr lang="nb-NO" dirty="0"/>
          </a:p>
        </p:txBody>
      </p:sp>
      <p:pic>
        <p:nvPicPr>
          <p:cNvPr id="9"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70059" y="1125538"/>
            <a:ext cx="2803882" cy="5000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80154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Merking av stillas. TAG grønn for godkjent og rød for ikke godkjent.</a:t>
            </a:r>
            <a:endParaRPr lang="nb-NO" dirty="0"/>
          </a:p>
        </p:txBody>
      </p:sp>
      <p:sp>
        <p:nvSpPr>
          <p:cNvPr id="3" name="Date Placeholder 2"/>
          <p:cNvSpPr>
            <a:spLocks noGrp="1"/>
          </p:cNvSpPr>
          <p:nvPr>
            <p:ph type="dt" sz="half" idx="10"/>
          </p:nvPr>
        </p:nvSpPr>
        <p:spPr/>
        <p:txBody>
          <a:bodyPr/>
          <a:lstStyle/>
          <a:p>
            <a:fld id="{468C8639-9DA3-48E3-B6E5-1E878FD54423}" type="datetime1">
              <a:rPr lang="nb-NO" smtClean="0"/>
              <a:t>20.12.2016</a:t>
            </a:fld>
            <a:endParaRPr lang="nb-NO"/>
          </a:p>
        </p:txBody>
      </p:sp>
      <p:sp>
        <p:nvSpPr>
          <p:cNvPr id="4" name="Slide Number Placeholder 3"/>
          <p:cNvSpPr>
            <a:spLocks noGrp="1"/>
          </p:cNvSpPr>
          <p:nvPr>
            <p:ph type="sldNum" sz="quarter" idx="12"/>
          </p:nvPr>
        </p:nvSpPr>
        <p:spPr/>
        <p:txBody>
          <a:bodyPr/>
          <a:lstStyle/>
          <a:p>
            <a:fld id="{C7333A15-342F-49A1-8BA9-C6AB913CA2DE}" type="slidenum">
              <a:rPr lang="nb-NO" smtClean="0"/>
              <a:t>2</a:t>
            </a:fld>
            <a:endParaRPr lang="nb-NO"/>
          </a:p>
        </p:txBody>
      </p:sp>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63" y="1148043"/>
            <a:ext cx="7621537" cy="4825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64919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LORSET" val="Yara 1"/>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4x3">
  <a:themeElements>
    <a:clrScheme name="Yara 1">
      <a:dk1>
        <a:srgbClr val="000000"/>
      </a:dk1>
      <a:lt1>
        <a:srgbClr val="FFFFFF"/>
      </a:lt1>
      <a:dk2>
        <a:srgbClr val="FFFFFF"/>
      </a:dk2>
      <a:lt2>
        <a:srgbClr val="F89B28"/>
      </a:lt2>
      <a:accent1>
        <a:srgbClr val="C2CC23"/>
      </a:accent1>
      <a:accent2>
        <a:srgbClr val="78A22F"/>
      </a:accent2>
      <a:accent3>
        <a:srgbClr val="F89B28"/>
      </a:accent3>
      <a:accent4>
        <a:srgbClr val="69B3E7"/>
      </a:accent4>
      <a:accent5>
        <a:srgbClr val="FFC000"/>
      </a:accent5>
      <a:accent6>
        <a:srgbClr val="003E7E"/>
      </a:accent6>
      <a:hlink>
        <a:srgbClr val="69B3E7"/>
      </a:hlink>
      <a:folHlink>
        <a:srgbClr val="5E8AB4"/>
      </a:folHlink>
    </a:clrScheme>
    <a:fontScheme name="YaraArial">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t" anchorCtr="0"/>
      <a:lstStyle>
        <a:defPPr algn="l">
          <a:buClr>
            <a:schemeClr val="bg2"/>
          </a:buClr>
          <a:defRPr sz="1400" dirty="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marL="0" indent="0">
          <a:buClr>
            <a:schemeClr val="bg2"/>
          </a:buClr>
          <a:buFont typeface="Arial" panose="020B0604020202020204" pitchFamily="34" charset="0"/>
          <a:buNone/>
          <a:defRPr sz="1400" dirty="0" smtClean="0"/>
        </a:defP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YMS Document (Landscape)" ma:contentTypeID="0x0101008452B77357CE407492630B5AC5A7E0EB004EFEC6624E65814BA6A5DB65FA8381D7" ma:contentTypeVersion="81" ma:contentTypeDescription="This is a YMS generic document or file." ma:contentTypeScope="" ma:versionID="1ff1df42568ee3f76e8f4b1a8aae2330">
  <xsd:schema xmlns:xsd="http://www.w3.org/2001/XMLSchema" xmlns:xs="http://www.w3.org/2001/XMLSchema" xmlns:p="http://schemas.microsoft.com/office/2006/metadata/properties" xmlns:ns1="http://schemas.microsoft.com/sharepoint/v3" xmlns:ns2="88eb63a8-b495-4068-bc83-a212bb1828a2" xmlns:ns3="009a2248-1bc5-4823-a4cc-a112fd46d800" xmlns:ns4="ef6f3ae6-21f7-442b-8cbd-e7de8225ec52" xmlns:ns5="f55a5c64-ee7a-45c3-8a61-2a5fccd2fe9f" xmlns:ns9="34ec7aef-c827-431b-9f81-2b6fc85e7c3a" xmlns:ns16="87e10885-fc90-419d-b063-93ca34e5acca" xmlns:ns17="c07ea462-aaa2-4230-8650-800586fd6e0c" xmlns:ns18="87369ed8-7398-499d-83ae-9d42e0d3e3dd" xmlns:ns19="394ed8b9-e7ed-4b31-94f1-4960fcc17a1d" xmlns:ns20="9db00453-5af4-4cae-918b-d577b3e25147" xmlns:ns21="92cd3523-8a7e-43d8-8db2-82bba2d9642c" xmlns:ns22="d3423f4c-ca1b-406e-8999-0f2e1bacbbdc" xmlns:ns23="3e7d0fcb-27b1-4f44-bc24-67a17c18ba0d" xmlns:ns24="baa7e6e5-0dd4-48df-aa07-d07d0022d296" xmlns:ns25="6dd6184f-085c-414b-8597-8eabe9167261" xmlns:ns26="f8e6360d-78cc-49d1-aeea-3283394d6409" xmlns:ns27="07a05747-3f5d-4f2f-9bac-2ad93ac0cba2" targetNamespace="http://schemas.microsoft.com/office/2006/metadata/properties" ma:root="true" ma:fieldsID="f4b9ca4b84c1dcd0387e9ff421456fce" ns1:_="" ns2:_="" ns3:_="" ns4:_="" ns5:_="" ns9:_="" ns16:_="" ns17:_="" ns18:_="" ns19:_="" ns20:_="" ns21:_="" ns22:_="" ns23:_="" ns24:_="" ns25:_="" ns26:_="" ns27:_="">
    <xsd:import namespace="http://schemas.microsoft.com/sharepoint/v3"/>
    <xsd:import namespace="88eb63a8-b495-4068-bc83-a212bb1828a2"/>
    <xsd:import namespace="009a2248-1bc5-4823-a4cc-a112fd46d800"/>
    <xsd:import namespace="ef6f3ae6-21f7-442b-8cbd-e7de8225ec52"/>
    <xsd:import namespace="f55a5c64-ee7a-45c3-8a61-2a5fccd2fe9f"/>
    <xsd:import namespace="34ec7aef-c827-431b-9f81-2b6fc85e7c3a"/>
    <xsd:import namespace="87e10885-fc90-419d-b063-93ca34e5acca"/>
    <xsd:import namespace="c07ea462-aaa2-4230-8650-800586fd6e0c"/>
    <xsd:import namespace="87369ed8-7398-499d-83ae-9d42e0d3e3dd"/>
    <xsd:import namespace="394ed8b9-e7ed-4b31-94f1-4960fcc17a1d"/>
    <xsd:import namespace="9db00453-5af4-4cae-918b-d577b3e25147"/>
    <xsd:import namespace="92cd3523-8a7e-43d8-8db2-82bba2d9642c"/>
    <xsd:import namespace="d3423f4c-ca1b-406e-8999-0f2e1bacbbdc"/>
    <xsd:import namespace="3e7d0fcb-27b1-4f44-bc24-67a17c18ba0d"/>
    <xsd:import namespace="baa7e6e5-0dd4-48df-aa07-d07d0022d296"/>
    <xsd:import namespace="6dd6184f-085c-414b-8597-8eabe9167261"/>
    <xsd:import namespace="f8e6360d-78cc-49d1-aeea-3283394d6409"/>
    <xsd:import namespace="07a05747-3f5d-4f2f-9bac-2ad93ac0cba2"/>
    <xsd:element name="properties">
      <xsd:complexType>
        <xsd:sequence>
          <xsd:element name="documentManagement">
            <xsd:complexType>
              <xsd:all>
                <xsd:element ref="ns2:YMSDocumentOfficer"/>
                <xsd:element ref="ns3:DocumentOwner"/>
                <xsd:element ref="ns4:YMSVerifiedBy"/>
                <xsd:element ref="ns5:ApprovedBy"/>
                <xsd:element ref="ns9:Discipline" minOccurs="0"/>
                <xsd:element ref="ns16:TaxKeywordTaxHTField" minOccurs="0"/>
                <xsd:element ref="ns17:YMSValidated" minOccurs="0"/>
                <xsd:element ref="ns18:YMSVerified" minOccurs="0"/>
                <xsd:element ref="ns19:Approved" minOccurs="0"/>
                <xsd:element ref="ns20:NextReviewDate"/>
                <xsd:element ref="ns21:VersionComments" minOccurs="0"/>
                <xsd:element ref="ns22:YMSMailingList" minOccurs="0"/>
                <xsd:element ref="ns23:YMSWorkflowStatus" minOccurs="0"/>
                <xsd:element ref="ns23:YMSWFPublishStatus" minOccurs="0"/>
                <xsd:element ref="ns23:YMSWFFeedbackStatus" minOccurs="0"/>
                <xsd:element ref="ns24:YMSDocumentReferenceID" minOccurs="0"/>
                <xsd:element ref="ns23:YMSDocumentID" minOccurs="0"/>
                <xsd:element ref="ns9:Title_x0020_Document_x0020_Set" minOccurs="0"/>
                <xsd:element ref="ns24:YMSPublishedByFlow" minOccurs="0"/>
                <xsd:element ref="ns25:YMSVersion" minOccurs="0"/>
                <xsd:element ref="ns9:_dlc_DocIdPersistId" minOccurs="0"/>
                <xsd:element ref="ns26:p86715aca52141abbbc72242a6908122" minOccurs="0"/>
                <xsd:element ref="ns26:b03ec9c9fc15465d981edaaba1c2c808" minOccurs="0"/>
                <xsd:element ref="ns9:_dlc_DocIdUrl" minOccurs="0"/>
                <xsd:element ref="ns26:o288efda00fc4076844e479a2058cd7f" minOccurs="0"/>
                <xsd:element ref="ns26:e09cb138fc0f497bb56389e034ed12c0" minOccurs="0"/>
                <xsd:element ref="ns9:_dlc_DocId" minOccurs="0"/>
                <xsd:element ref="ns26:n566aa1c09b948d8b11dba67b383f70a" minOccurs="0"/>
                <xsd:element ref="ns26:l45847b67a134e4a87db9037747dc84f" minOccurs="0"/>
                <xsd:element ref="ns26:of7bed9b6773446bbb8d11896e239967" minOccurs="0"/>
                <xsd:element ref="ns16:TaxCatchAllLabel" minOccurs="0"/>
                <xsd:element ref="ns16:TaxCatchAll" minOccurs="0"/>
                <xsd:element ref="ns1:_dlc_Exempt" minOccurs="0"/>
                <xsd:element ref="ns27:DLCPolicyLabelValue" minOccurs="0"/>
                <xsd:element ref="ns27:DLCPolicyLabelClientValue" minOccurs="0"/>
                <xsd:element ref="ns27:DLCPolicyLabelLock" minOccurs="0"/>
                <xsd:element ref="ns1:DocumentSetDescription" minOccurs="0"/>
                <xsd:element ref="ns26:m6a006d3bc2e488b98d5a60be7da4a85" minOccurs="0"/>
                <xsd:element ref="ns26:a5cdc0369a234aa08bf5ccf7ac490442" minOccurs="0"/>
                <xsd:element ref="ns27: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48" nillable="true" ma:displayName="Exempt from Policy" ma:hidden="true" ma:internalName="_dlc_Exempt" ma:readOnly="true">
      <xsd:simpleType>
        <xsd:restriction base="dms:Unknown"/>
      </xsd:simpleType>
    </xsd:element>
    <xsd:element name="DocumentSetDescription" ma:index="52"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8eb63a8-b495-4068-bc83-a212bb1828a2" elementFormDefault="qualified">
    <xsd:import namespace="http://schemas.microsoft.com/office/2006/documentManagement/types"/>
    <xsd:import namespace="http://schemas.microsoft.com/office/infopath/2007/PartnerControls"/>
    <xsd:element name="YMSDocumentOfficer" ma:index="2" ma:displayName="Document Officer" ma:description="Yara subject matter expert responsible for the preparation of a document for publication in a timely manner. Responsible for authoring, collecting feedback and editing document before submitting it for approval. This entails quality assurance of the document’s content as well as validation for typography and meta-data to ensure document's qualification. Supervise other people in the document authoring and approval workflows so that the document is prepared and published timely and correctly." ma:internalName="YMSDocumentOffic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09a2248-1bc5-4823-a4cc-a112fd46d800" elementFormDefault="qualified">
    <xsd:import namespace="http://schemas.microsoft.com/office/2006/documentManagement/types"/>
    <xsd:import namespace="http://schemas.microsoft.com/office/infopath/2007/PartnerControls"/>
    <xsd:element name="DocumentOwner" ma:index="3" ma:displayName="Document Owner" ma:description="Yara subject matter expert authorized to coordinate implementation of the requirements laid out in the document. Responsible for the document’s content as being &quot;fit for purpose&quot; and in compliance with applicable legal, regulatory and company requirements and specifications as Document Owner in the approval workflow." ma:internalName="DocumentOwn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f6f3ae6-21f7-442b-8cbd-e7de8225ec52" elementFormDefault="qualified">
    <xsd:import namespace="http://schemas.microsoft.com/office/2006/documentManagement/types"/>
    <xsd:import namespace="http://schemas.microsoft.com/office/infopath/2007/PartnerControls"/>
    <xsd:element name="YMSVerifiedBy" ma:index="4" ma:displayName="Verifier(s)" ma:description="Yara subject matter expert(s) with functional or process responsibilities related to the subject matter of the document. Responsible for securing that the document is feasible to implement." ma:internalName="YMSVerifiedBy"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55a5c64-ee7a-45c3-8a61-2a5fccd2fe9f" elementFormDefault="qualified">
    <xsd:import namespace="http://schemas.microsoft.com/office/2006/documentManagement/types"/>
    <xsd:import namespace="http://schemas.microsoft.com/office/infopath/2007/PartnerControls"/>
    <xsd:element name="ApprovedBy" ma:index="5" ma:displayName="Approver" ma:description="Accountable for the content of the document and the implementation of requirements laid out therein as part of her/his job duties and responsibilities. Has the authorizations required to perform that." ma:internalName="ApprovedBy"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4ec7aef-c827-431b-9f81-2b6fc85e7c3a" elementFormDefault="qualified">
    <xsd:import namespace="http://schemas.microsoft.com/office/2006/documentManagement/types"/>
    <xsd:import namespace="http://schemas.microsoft.com/office/infopath/2007/PartnerControls"/>
    <xsd:element name="Discipline" ma:index="9" nillable="true" ma:displayName="Discipline" ma:format="Dropdown" ma:internalName="Discipline">
      <xsd:simpleType>
        <xsd:restriction base="dms:Choice">
          <xsd:enumeration value="Administration, project management"/>
          <xsd:enumeration value="Contracting and Purchasing"/>
          <xsd:enumeration value="Process"/>
          <xsd:enumeration value="Electrical"/>
          <xsd:enumeration value="Health, Environment, Safety"/>
          <xsd:enumeration value="Geology and Mining"/>
          <xsd:enumeration value="Automation"/>
          <xsd:enumeration value="Mechanical - Static"/>
          <xsd:enumeration value="Piping"/>
          <xsd:enumeration value="Quality"/>
          <xsd:enumeration value="Mechanical - Rotating"/>
          <xsd:enumeration value="Construction and Commissioning"/>
          <xsd:enumeration value="Multi-Discipline"/>
          <xsd:enumeration value="Civil, Structural and Architectural"/>
          <xsd:enumeration value="Research and Development"/>
        </xsd:restriction>
      </xsd:simpleType>
    </xsd:element>
    <xsd:element name="Title_x0020_Document_x0020_Set" ma:index="29" nillable="true" ma:displayName="Title Document Set" ma:indexed="true" ma:internalName="Title_x0020_Document_x0020_Set">
      <xsd:simpleType>
        <xsd:restriction base="dms:Text">
          <xsd:maxLength value="255"/>
        </xsd:restriction>
      </xsd:simpleType>
    </xsd:element>
    <xsd:element name="_dlc_DocIdPersistId" ma:index="32" nillable="true" ma:displayName="Persist ID" ma:description="Keep ID on add." ma:hidden="true" ma:internalName="_dlc_DocIdPersistId" ma:readOnly="true">
      <xsd:simpleType>
        <xsd:restriction base="dms:Boolean"/>
      </xsd:simpleType>
    </xsd:element>
    <xsd:element name="_dlc_DocIdUrl" ma:index="3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 ma:index="38" nillable="true" ma:displayName="Document ID Value" ma:description="The value of the document ID assigned to this item." ma:indexed="true" ma:internalName="_dlc_DocId"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e10885-fc90-419d-b063-93ca34e5acca" elementFormDefault="qualified">
    <xsd:import namespace="http://schemas.microsoft.com/office/2006/documentManagement/types"/>
    <xsd:import namespace="http://schemas.microsoft.com/office/infopath/2007/PartnerControls"/>
    <xsd:element name="TaxKeywordTaxHTField" ma:index="17" nillable="true" ma:taxonomy="true" ma:internalName="TaxKeywordTaxHTField" ma:taxonomyFieldName="TaxKeyword" ma:displayName="Enterprise Keywords" ma:fieldId="{23f27201-bee3-471e-b2e7-b64fd8b7ca38}" ma:taxonomyMulti="true" ma:sspId="5533a3b9-b735-45d9-b90a-92a3e579454d" ma:termSetId="00000000-0000-0000-0000-000000000000" ma:anchorId="00000000-0000-0000-0000-000000000000" ma:open="true" ma:isKeyword="true">
      <xsd:complexType>
        <xsd:sequence>
          <xsd:element ref="pc:Terms" minOccurs="0" maxOccurs="1"/>
        </xsd:sequence>
      </xsd:complexType>
    </xsd:element>
    <xsd:element name="TaxCatchAllLabel" ma:index="46" nillable="true" ma:displayName="Taxonomy Catch All Column1" ma:hidden="true" ma:list="{89fd8159-c443-44e9-aba4-402e2923e129}" ma:internalName="TaxCatchAllLabel" ma:readOnly="true" ma:showField="CatchAllDataLabel" ma:web="34ec7aef-c827-431b-9f81-2b6fc85e7c3a">
      <xsd:complexType>
        <xsd:complexContent>
          <xsd:extension base="dms:MultiChoiceLookup">
            <xsd:sequence>
              <xsd:element name="Value" type="dms:Lookup" maxOccurs="unbounded" minOccurs="0" nillable="true"/>
            </xsd:sequence>
          </xsd:extension>
        </xsd:complexContent>
      </xsd:complexType>
    </xsd:element>
    <xsd:element name="TaxCatchAll" ma:index="47" nillable="true" ma:displayName="Taxonomy Catch All Column" ma:hidden="true" ma:list="{89fd8159-c443-44e9-aba4-402e2923e129}" ma:internalName="TaxCatchAll" ma:showField="CatchAllData" ma:web="34ec7aef-c827-431b-9f81-2b6fc85e7c3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07ea462-aaa2-4230-8650-800586fd6e0c" elementFormDefault="qualified">
    <xsd:import namespace="http://schemas.microsoft.com/office/2006/documentManagement/types"/>
    <xsd:import namespace="http://schemas.microsoft.com/office/infopath/2007/PartnerControls"/>
    <xsd:element name="YMSValidated" ma:index="18" nillable="true" ma:displayName="Validated" ma:format="DateOnly" ma:hidden="true" ma:internalName="YMSValidat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7369ed8-7398-499d-83ae-9d42e0d3e3dd" elementFormDefault="qualified">
    <xsd:import namespace="http://schemas.microsoft.com/office/2006/documentManagement/types"/>
    <xsd:import namespace="http://schemas.microsoft.com/office/infopath/2007/PartnerControls"/>
    <xsd:element name="YMSVerified" ma:index="19" nillable="true" ma:displayName="Verified" ma:format="DateOnly" ma:hidden="true" ma:internalName="YMSVerifi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394ed8b9-e7ed-4b31-94f1-4960fcc17a1d" elementFormDefault="qualified">
    <xsd:import namespace="http://schemas.microsoft.com/office/2006/documentManagement/types"/>
    <xsd:import namespace="http://schemas.microsoft.com/office/infopath/2007/PartnerControls"/>
    <xsd:element name="Approved" ma:index="20" nillable="true" ma:displayName="Approved" ma:format="DateOnly" ma:internalName="Approv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db00453-5af4-4cae-918b-d577b3e25147" elementFormDefault="qualified">
    <xsd:import namespace="http://schemas.microsoft.com/office/2006/documentManagement/types"/>
    <xsd:import namespace="http://schemas.microsoft.com/office/infopath/2007/PartnerControls"/>
    <xsd:element name="NextReviewDate" ma:index="21" ma:displayName="Next Review Date" ma:format="DateOnly" ma:internalName="NextReviewDate" ma:readOnly="fals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2cd3523-8a7e-43d8-8db2-82bba2d9642c" elementFormDefault="qualified">
    <xsd:import namespace="http://schemas.microsoft.com/office/2006/documentManagement/types"/>
    <xsd:import namespace="http://schemas.microsoft.com/office/infopath/2007/PartnerControls"/>
    <xsd:element name="VersionComments" ma:index="22" nillable="true" ma:displayName="Version Comments" ma:description="Document Officer summary of what has changed since last version." ma:internalName="VersionComment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423f4c-ca1b-406e-8999-0f2e1bacbbdc" elementFormDefault="qualified">
    <xsd:import namespace="http://schemas.microsoft.com/office/2006/documentManagement/types"/>
    <xsd:import namespace="http://schemas.microsoft.com/office/infopath/2007/PartnerControls"/>
    <xsd:element name="YMSMailingList" ma:index="23" nillable="true" ma:displayName="Mailing List" ma:description="Users and/or groups that shall be notified by e-mail when a new document (or a new version) has been published." ma:SearchPeopleOnly="false" ma:SharePointGroup="0" ma:internalName="YMSMailingList"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e7d0fcb-27b1-4f44-bc24-67a17c18ba0d" elementFormDefault="qualified">
    <xsd:import namespace="http://schemas.microsoft.com/office/2006/documentManagement/types"/>
    <xsd:import namespace="http://schemas.microsoft.com/office/infopath/2007/PartnerControls"/>
    <xsd:element name="YMSWorkflowStatus" ma:index="24" nillable="true" ma:displayName="Publish Status" ma:format="Dropdown" ma:hidden="true" ma:internalName="YMSWorkflowStatus" ma:readOnly="false">
      <xsd:simpleType>
        <xsd:restriction base="dms:Choice">
          <xsd:enumeration value="Waiting for Owner"/>
          <xsd:enumeration value="Waiting for Officer"/>
          <xsd:enumeration value="Waiting for Verifiers"/>
          <xsd:enumeration value="Waiting for Approver"/>
        </xsd:restriction>
      </xsd:simpleType>
    </xsd:element>
    <xsd:element name="YMSWFPublishStatus" ma:index="25" nillable="true" ma:displayName="Publish Workflow" ma:default="Not Started" ma:internalName="YMSWFPublishStatus">
      <xsd:simpleType>
        <xsd:restriction base="dms:Text">
          <xsd:maxLength value="255"/>
        </xsd:restriction>
      </xsd:simpleType>
    </xsd:element>
    <xsd:element name="YMSWFFeedbackStatus" ma:index="26" nillable="true" ma:displayName="Feedback Workflow" ma:default="Not Started" ma:internalName="YMSWFFeedbackStatus">
      <xsd:simpleType>
        <xsd:restriction base="dms:Text">
          <xsd:maxLength value="255"/>
        </xsd:restriction>
      </xsd:simpleType>
    </xsd:element>
    <xsd:element name="YMSDocumentID" ma:index="28" nillable="true" ma:displayName="YMS Document ID" ma:internalName="YMSDocument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a7e6e5-0dd4-48df-aa07-d07d0022d296" elementFormDefault="qualified">
    <xsd:import namespace="http://schemas.microsoft.com/office/2006/documentManagement/types"/>
    <xsd:import namespace="http://schemas.microsoft.com/office/infopath/2007/PartnerControls"/>
    <xsd:element name="YMSDocumentReferenceID" ma:index="27" nillable="true" ma:displayName="Document Reference" ma:decimals="0" ma:internalName="YMSDocumentReferenceID">
      <xsd:simpleType>
        <xsd:restriction base="dms:Number"/>
      </xsd:simpleType>
    </xsd:element>
    <xsd:element name="YMSPublishedByFlow" ma:index="30" nillable="true" ma:displayName="Published By Flow" ma:default="0" ma:internalName="YMSPublishedByFlow">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dd6184f-085c-414b-8597-8eabe9167261" elementFormDefault="qualified">
    <xsd:import namespace="http://schemas.microsoft.com/office/2006/documentManagement/types"/>
    <xsd:import namespace="http://schemas.microsoft.com/office/infopath/2007/PartnerControls"/>
    <xsd:element name="YMSVersion" ma:index="31" nillable="true" ma:displayName="YMS Version" ma:internalName="YMSVersion">
      <xsd:simpleType>
        <xsd:restriction base="dms:Text">
          <xsd:maxLength value="10"/>
        </xsd:restriction>
      </xsd:simpleType>
    </xsd:element>
  </xsd:schema>
  <xsd:schema xmlns:xsd="http://www.w3.org/2001/XMLSchema" xmlns:xs="http://www.w3.org/2001/XMLSchema" xmlns:dms="http://schemas.microsoft.com/office/2006/documentManagement/types" xmlns:pc="http://schemas.microsoft.com/office/infopath/2007/PartnerControls" targetNamespace="f8e6360d-78cc-49d1-aeea-3283394d6409" elementFormDefault="qualified">
    <xsd:import namespace="http://schemas.microsoft.com/office/2006/documentManagement/types"/>
    <xsd:import namespace="http://schemas.microsoft.com/office/infopath/2007/PartnerControls"/>
    <xsd:element name="p86715aca52141abbbc72242a6908122" ma:index="33" ma:taxonomy="true" ma:internalName="p86715aca52141abbbc72242a6908122" ma:taxonomyFieldName="YMSOwnedByOrganization" ma:displayName="Owned by Organization" ma:indexed="true" ma:readOnly="false" ma:fieldId="{986715ac-a521-41ab-bbc7-2242a6908122}"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b03ec9c9fc15465d981edaaba1c2c808" ma:index="34" ma:taxonomy="true" ma:internalName="b03ec9c9fc15465d981edaaba1c2c808" ma:taxonomyFieldName="YMSLanguage" ma:displayName="Language" ma:readOnly="false" ma:fieldId="{b03ec9c9-fc15-465d-981e-daaba1c2c808}" ma:sspId="5533a3b9-b735-45d9-b90a-92a3e579454d" ma:termSetId="766e8732-e0db-493c-8a8a-eb81cda117a2" ma:anchorId="00000000-0000-0000-0000-000000000000" ma:open="false" ma:isKeyword="false">
      <xsd:complexType>
        <xsd:sequence>
          <xsd:element ref="pc:Terms" minOccurs="0" maxOccurs="1"/>
        </xsd:sequence>
      </xsd:complexType>
    </xsd:element>
    <xsd:element name="o288efda00fc4076844e479a2058cd7f" ma:index="36" ma:taxonomy="true" ma:internalName="o288efda00fc4076844e479a2058cd7f" ma:taxonomyFieldName="YMSInformationClassification" ma:displayName="Information Classification" ma:readOnly="false" ma:fieldId="{8288efda-00fc-4076-844e-479a2058cd7f}" ma:sspId="5533a3b9-b735-45d9-b90a-92a3e579454d" ma:termSetId="db7c8118-7f54-4ea2-93d8-84458016e64e" ma:anchorId="00000000-0000-0000-0000-000000000000" ma:open="false" ma:isKeyword="false">
      <xsd:complexType>
        <xsd:sequence>
          <xsd:element ref="pc:Terms" minOccurs="0" maxOccurs="1"/>
        </xsd:sequence>
      </xsd:complexType>
    </xsd:element>
    <xsd:element name="e09cb138fc0f497bb56389e034ed12c0" ma:index="37" nillable="true" ma:taxonomy="true" ma:internalName="e09cb138fc0f497bb56389e034ed12c0" ma:taxonomyFieldName="YMSCategory" ma:displayName="Category" ma:fieldId="{e09cb138-fc0f-497b-b563-89e034ed12c0}" ma:taxonomyMulti="true" ma:sspId="5533a3b9-b735-45d9-b90a-92a3e579454d" ma:termSetId="13584718-877e-437a-889c-f5476f3365a6" ma:anchorId="00000000-0000-0000-0000-000000000000" ma:open="false" ma:isKeyword="false">
      <xsd:complexType>
        <xsd:sequence>
          <xsd:element ref="pc:Terms" minOccurs="0" maxOccurs="1"/>
        </xsd:sequence>
      </xsd:complexType>
    </xsd:element>
    <xsd:element name="n566aa1c09b948d8b11dba67b383f70a" ma:index="39" ma:taxonomy="true" ma:internalName="n566aa1c09b948d8b11dba67b383f70a" ma:taxonomyFieldName="YMSRelevantForProcesses" ma:displayName="Relevant for Process" ma:indexed="true" ma:readOnly="false" ma:fieldId="{7566aa1c-09b9-48d8-b11d-ba67b383f70a}" ma:sspId="5533a3b9-b735-45d9-b90a-92a3e579454d" ma:termSetId="6f7e89f7-4d9f-4f09-a13b-e3cdab2383f6" ma:anchorId="00000000-0000-0000-0000-000000000000" ma:open="false" ma:isKeyword="false">
      <xsd:complexType>
        <xsd:sequence>
          <xsd:element ref="pc:Terms" minOccurs="0" maxOccurs="1"/>
        </xsd:sequence>
      </xsd:complexType>
    </xsd:element>
    <xsd:element name="l45847b67a134e4a87db9037747dc84f" ma:index="40" ma:taxonomy="true" ma:internalName="l45847b67a134e4a87db9037747dc84f" ma:taxonomyFieldName="ValidForOrganization" ma:displayName="Valid for Organization(s)" ma:readOnly="false" ma:fieldId="{545847b6-7a13-4e4a-87db-9037747dc84f}" ma:taxonomyMulti="true"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of7bed9b6773446bbb8d11896e239967" ma:index="41" nillable="true" ma:taxonomy="true" ma:internalName="of7bed9b6773446bbb8d11896e239967" ma:taxonomyFieldName="YMSExternalReferences" ma:displayName="External References" ma:fieldId="{8f7bed9b-6773-446b-bb8d-11896e239967}" ma:taxonomyMulti="true" ma:sspId="5533a3b9-b735-45d9-b90a-92a3e579454d" ma:termSetId="dd999b9a-32c8-4410-bcca-b947ab7173c5" ma:anchorId="00000000-0000-0000-0000-000000000000" ma:open="false" ma:isKeyword="false">
      <xsd:complexType>
        <xsd:sequence>
          <xsd:element ref="pc:Terms" minOccurs="0" maxOccurs="1"/>
        </xsd:sequence>
      </xsd:complexType>
    </xsd:element>
    <xsd:element name="m6a006d3bc2e488b98d5a60be7da4a85" ma:index="54" ma:taxonomy="true" ma:internalName="m6a006d3bc2e488b98d5a60be7da4a85" ma:taxonomyFieldName="ValidForFacility" ma:displayName="Valid for Location/Facility" ma:readOnly="false" ma:fieldId="{66a006d3-bc2e-488b-98d5-a60be7da4a85}" ma:taxonomyMulti="true" ma:sspId="5533a3b9-b735-45d9-b90a-92a3e579454d" ma:termSetId="91ebc4ff-ad3e-4408-9bb9-8a666c079ad8" ma:anchorId="00000000-0000-0000-0000-000000000000" ma:open="false" ma:isKeyword="false">
      <xsd:complexType>
        <xsd:sequence>
          <xsd:element ref="pc:Terms" minOccurs="0" maxOccurs="1"/>
        </xsd:sequence>
      </xsd:complexType>
    </xsd:element>
    <xsd:element name="a5cdc0369a234aa08bf5ccf7ac490442" ma:index="55" ma:taxonomy="true" ma:internalName="a5cdc0369a234aa08bf5ccf7ac490442" ma:taxonomyFieldName="DocumentType" ma:displayName="Document Type" ma:indexed="true" ma:readOnly="false" ma:fieldId="{a5cdc036-9a23-4aa0-8bf5-ccf7ac490442}" ma:sspId="5533a3b9-b735-45d9-b90a-92a3e579454d" ma:termSetId="50da62af-6014-4b51-9b7a-de3c108aa5b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a05747-3f5d-4f2f-9bac-2ad93ac0cba2" elementFormDefault="qualified">
    <xsd:import namespace="http://schemas.microsoft.com/office/2006/documentManagement/types"/>
    <xsd:import namespace="http://schemas.microsoft.com/office/infopath/2007/PartnerControls"/>
    <xsd:element name="DLCPolicyLabelValue" ma:index="49" nillable="true" ma:displayName="Label" ma:description="Stores the current value of the label." ma:internalName="DLCPolicyLabelValue" ma:readOnly="true">
      <xsd:simpleType>
        <xsd:restriction base="dms:Note">
          <xsd:maxLength value="255"/>
        </xsd:restriction>
      </xsd:simpleType>
    </xsd:element>
    <xsd:element name="DLCPolicyLabelClientValue" ma:index="50" nillable="true" ma:displayName="Client Label Value" ma:description="Stores the last label value computed on the client." ma:hidden="true" ma:internalName="DLCPolicyLabelClientValue" ma:readOnly="false">
      <xsd:simpleType>
        <xsd:restriction base="dms:Note"/>
      </xsd:simpleType>
    </xsd:element>
    <xsd:element name="DLCPolicyLabelLock" ma:index="51" nillable="true" ma:displayName="Label Locked" ma:description="Indicates whether the label should be updated when item properties are modified." ma:hidden="true" ma:internalName="DLCPolicyLabelLock" ma:readOnly="false">
      <xsd:simpleType>
        <xsd:restriction base="dms:Text"/>
      </xsd:simpleType>
    </xsd:element>
    <xsd:element name="lcf76f155ced4ddcb4097134ff3c332f" ma:index="56" nillable="true" ma:displayName="Image Tags_0" ma:hidden="true" ma:internalName="lcf76f155ced4ddcb4097134ff3c332f">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3"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Approved xmlns="394ed8b9-e7ed-4b31-94f1-4960fcc17a1d">2023-06-21T07:13:13+00:00</Approved>
    <NextReviewDate xmlns="9db00453-5af4-4cae-918b-d577b3e25147">2026-06-20T22:00:00+00:00</NextReviewDate>
    <DocumentOwner xmlns="009a2248-1bc5-4823-a4cc-a112fd46d800">
      <UserInfo>
        <DisplayName>Hildegard Torset</DisplayName>
        <AccountId>99</AccountId>
        <AccountType/>
      </UserInfo>
    </DocumentOwner>
    <ApprovedBy xmlns="f55a5c64-ee7a-45c3-8a61-2a5fccd2fe9f">
      <UserInfo>
        <DisplayName>Hildegard Torset</DisplayName>
        <AccountId>99</AccountId>
        <AccountType/>
      </UserInfo>
    </ApprovedBy>
    <VersionComments xmlns="92cd3523-8a7e-43d8-8db2-82bba2d9642c">Approved</VersionComments>
    <l45847b67a134e4a87db9037747dc84f xmlns="f8e6360d-78cc-49d1-aeea-3283394d6409">
      <Terms xmlns="http://schemas.microsoft.com/office/infopath/2007/PartnerControls">
        <TermInfo xmlns="http://schemas.microsoft.com/office/infopath/2007/PartnerControls">
          <TermName xmlns="http://schemas.microsoft.com/office/infopath/2007/PartnerControls">Porsgrunn</TermName>
          <TermId xmlns="http://schemas.microsoft.com/office/infopath/2007/PartnerControls">dbda0686-9de9-4c22-b974-b2de0cf7e153</TermId>
        </TermInfo>
        <TermInfo xmlns="http://schemas.microsoft.com/office/infopath/2007/PartnerControls">
          <TermName xmlns="http://schemas.microsoft.com/office/infopath/2007/PartnerControls">Herøya Nett AS</TermName>
          <TermId xmlns="http://schemas.microsoft.com/office/infopath/2007/PartnerControls">2bfd2663-7f53-449d-8728-24166c5c8483</TermId>
        </TermInfo>
      </Terms>
    </l45847b67a134e4a87db9037747dc84f>
    <e09cb138fc0f497bb56389e034ed12c0 xmlns="f8e6360d-78cc-49d1-aeea-3283394d6409">
      <Terms xmlns="http://schemas.microsoft.com/office/infopath/2007/PartnerControls"/>
    </e09cb138fc0f497bb56389e034ed12c0>
    <a5cdc0369a234aa08bf5ccf7ac490442 xmlns="f8e6360d-78cc-49d1-aeea-3283394d6409">
      <Terms xmlns="http://schemas.microsoft.com/office/infopath/2007/PartnerControls">
        <TermInfo xmlns="http://schemas.microsoft.com/office/infopath/2007/PartnerControls">
          <TermName xmlns="http://schemas.microsoft.com/office/infopath/2007/PartnerControls">Attachment</TermName>
          <TermId xmlns="http://schemas.microsoft.com/office/infopath/2007/PartnerControls">32f2a6b5-6713-48ab-a192-ee5845d0dd65</TermId>
        </TermInfo>
      </Terms>
    </a5cdc0369a234aa08bf5ccf7ac490442>
    <n566aa1c09b948d8b11dba67b383f70a xmlns="f8e6360d-78cc-49d1-aeea-3283394d6409">
      <Terms xmlns="http://schemas.microsoft.com/office/infopath/2007/PartnerControls">
        <TermInfo xmlns="http://schemas.microsoft.com/office/infopath/2007/PartnerControls">
          <TermName xmlns="http://schemas.microsoft.com/office/infopath/2007/PartnerControls">HESQ</TermName>
          <TermId xmlns="http://schemas.microsoft.com/office/infopath/2007/PartnerControls">5b64083c-34d4-4f70-81ab-5bc706e394e9</TermId>
        </TermInfo>
      </Terms>
    </n566aa1c09b948d8b11dba67b383f70a>
    <TaxKeywordTaxHTField xmlns="87e10885-fc90-419d-b063-93ca34e5acca">
      <Terms xmlns="http://schemas.microsoft.com/office/infopath/2007/PartnerControls"/>
    </TaxKeywordTaxHTField>
    <p86715aca52141abbbc72242a6908122 xmlns="f8e6360d-78cc-49d1-aeea-3283394d6409">
      <Terms xmlns="http://schemas.microsoft.com/office/infopath/2007/PartnerControls">
        <TermInfo xmlns="http://schemas.microsoft.com/office/infopath/2007/PartnerControls">
          <TermName xmlns="http://schemas.microsoft.com/office/infopath/2007/PartnerControls">Health environment and safety</TermName>
          <TermId xmlns="http://schemas.microsoft.com/office/infopath/2007/PartnerControls">8dbc8ee6-68e3-4838-899f-143527fe0929</TermId>
        </TermInfo>
      </Terms>
    </p86715aca52141abbbc72242a6908122>
    <o288efda00fc4076844e479a2058cd7f xmlns="f8e6360d-78cc-49d1-aeea-3283394d6409">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8d0bf247-e111-4539-9347-43011421bfa3</TermId>
        </TermInfo>
      </Terms>
    </o288efda00fc4076844e479a2058cd7f>
    <TaxCatchAll xmlns="87e10885-fc90-419d-b063-93ca34e5acca">
      <Value>5</Value>
      <Value>14</Value>
      <Value>46</Value>
      <Value>27</Value>
      <Value>41</Value>
      <Value>91</Value>
      <Value>56</Value>
      <Value>20</Value>
    </TaxCatchAll>
    <of7bed9b6773446bbb8d11896e239967 xmlns="f8e6360d-78cc-49d1-aeea-3283394d6409">
      <Terms xmlns="http://schemas.microsoft.com/office/infopath/2007/PartnerControls"/>
    </of7bed9b6773446bbb8d11896e239967>
    <m6a006d3bc2e488b98d5a60be7da4a85 xmlns="f8e6360d-78cc-49d1-aeea-3283394d6409">
      <Terms xmlns="http://schemas.microsoft.com/office/infopath/2007/PartnerControls">
        <TermInfo xmlns="http://schemas.microsoft.com/office/infopath/2007/PartnerControls">
          <TermName xmlns="http://schemas.microsoft.com/office/infopath/2007/PartnerControls">Yara Porsgrunn</TermName>
          <TermId xmlns="http://schemas.microsoft.com/office/infopath/2007/PartnerControls">aa03bb2e-ba63-4150-8d2e-7e65deeb8394</TermId>
        </TermInfo>
      </Terms>
    </m6a006d3bc2e488b98d5a60be7da4a85>
    <b03ec9c9fc15465d981edaaba1c2c808 xmlns="f8e6360d-78cc-49d1-aeea-3283394d6409">
      <Terms xmlns="http://schemas.microsoft.com/office/infopath/2007/PartnerControls">
        <TermInfo xmlns="http://schemas.microsoft.com/office/infopath/2007/PartnerControls">
          <TermName xmlns="http://schemas.microsoft.com/office/infopath/2007/PartnerControls">Norwegian</TermName>
          <TermId xmlns="http://schemas.microsoft.com/office/infopath/2007/PartnerControls">a797c4cb-7e1f-4d1d-aa7c-6dd6501a9c29</TermId>
        </TermInfo>
      </Terms>
    </b03ec9c9fc15465d981edaaba1c2c808>
    <_dlc_DocId xmlns="34ec7aef-c827-431b-9f81-2b6fc85e7c3a">YMSProsgrunn-898939834-2594</_dlc_DocId>
    <_dlc_DocIdUrl xmlns="34ec7aef-c827-431b-9f81-2b6fc85e7c3a">
      <Url>https://yara.sharepoint.com/sites/YMS_Porsgrunn/_layouts/15/DocIdRedir.aspx?ID=YMSProsgrunn-898939834-2594</Url>
      <Description>YMSProsgrunn-898939834-2594</Description>
    </_dlc_DocIdUrl>
    <YMSVerifiedBy xmlns="ef6f3ae6-21f7-442b-8cbd-e7de8225ec52">
      <UserInfo>
        <DisplayName>99</DisplayName>
        <AccountId>99</AccountId>
        <AccountType/>
      </UserInfo>
    </YMSVerifiedBy>
    <YMSMailingList xmlns="d3423f4c-ca1b-406e-8999-0f2e1bacbbdc">
      <UserInfo>
        <DisplayName/>
        <AccountId xsi:nil="true"/>
        <AccountType/>
      </UserInfo>
    </YMSMailingList>
    <YMSWFFeedbackStatus xmlns="3e7d0fcb-27b1-4f44-bc24-67a17c18ba0d">Not Started</YMSWFFeedbackStatus>
    <YMSWorkflowStatus xmlns="3e7d0fcb-27b1-4f44-bc24-67a17c18ba0d" xsi:nil="true"/>
    <YMSWFPublishStatus xmlns="3e7d0fcb-27b1-4f44-bc24-67a17c18ba0d">Not Started</YMSWFPublishStatus>
    <YMSDocumentReferenceID xmlns="baa7e6e5-0dd4-48df-aa07-d07d0022d296">746</YMSDocumentReferenceID>
    <YMSDocumentOfficer xmlns="88eb63a8-b495-4068-bc83-a212bb1828a2">
      <UserInfo>
        <DisplayName>Hildegard Torset</DisplayName>
        <AccountId>99</AccountId>
        <AccountType/>
      </UserInfo>
    </YMSDocumentOfficer>
    <YMSValidated xmlns="c07ea462-aaa2-4230-8650-800586fd6e0c">2023-06-21T07:09:49+00:00</YMSValidated>
    <YMSDocumentID xmlns="3e7d0fcb-27b1-4f44-bc24-67a17c18ba0d">YMS0-134-2771</YMSDocumentID>
    <YMSVerified xmlns="87369ed8-7398-499d-83ae-9d42e0d3e3dd">2023-06-21T07:11:50+00:00</YMSVerified>
    <DocumentSetDescription xmlns="http://schemas.microsoft.com/sharepoint/v3" xsi:nil="true"/>
    <Title_x0020_Document_x0020_Set xmlns="34ec7aef-c827-431b-9f81-2b6fc85e7c3a">L-241 Arbeid i høyden</Title_x0020_Document_x0020_Set>
    <YMSPublishedByFlow xmlns="baa7e6e5-0dd4-48df-aa07-d07d0022d296">true</YMSPublishedByFlow>
    <YMSVersion xmlns="6dd6184f-085c-414b-8597-8eabe9167261">6.0</YMSVersion>
    <Discipline xmlns="34ec7aef-c827-431b-9f81-2b6fc85e7c3a" xsi:nil="true"/>
    <DLCPolicyLabelLock xmlns="07a05747-3f5d-4f2f-9bac-2ad93ac0cba2" xsi:nil="true"/>
    <DLCPolicyLabelClientValue xmlns="07a05747-3f5d-4f2f-9bac-2ad93ac0cba2">{_UIVersionString}</DLCPolicyLabelClientValue>
    <DLCPolicyLabelValue xmlns="07a05747-3f5d-4f2f-9bac-2ad93ac0cba2">2.0</DLCPolicyLabelValue>
    <lcf76f155ced4ddcb4097134ff3c332f xmlns="07a05747-3f5d-4f2f-9bac-2ad93ac0cba2" xsi:nil="true"/>
  </documentManagement>
</p:properties>
</file>

<file path=customXml/item4.xml><?xml version="1.0" encoding="utf-8"?>
<?mso-contentType ?>
<p:Policy xmlns:p="office.server.policy" id="" local="true">
  <p:Name>YMS Document (Generic)</p:Name>
  <p:Description/>
  <p:Statement/>
  <p:PolicyItems>
    <p:PolicyItem featureId="Microsoft.Office.RecordsManagement.PolicyFeatures.PolicyLabel" staticId="0x0101008452B77357CE407492630B5AC5A7E0EB004EFEC6624E65814BA6A5DB65FA8381D7|801092262" UniqueId="942f5e98-c819-4098-97c1-0088f7675a75">
      <p:Name>Labels</p:Name>
      <p:Description>Generates labels that can be inserted in Microsoft Office documents to ensure that document properties or other important information are included when documents are printed. Labels can also be used to search for documents.</p:Description>
      <p:CustomData>
        <label>
          <segment type="metadata">_UIVersionString</segment>
        </label>
      </p:CustomData>
    </p:PolicyItem>
  </p:PolicyItems>
</p:Policy>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A229699D-3F20-495A-A9DE-7ADFB0E50A7A}"/>
</file>

<file path=customXml/itemProps2.xml><?xml version="1.0" encoding="utf-8"?>
<ds:datastoreItem xmlns:ds="http://schemas.openxmlformats.org/officeDocument/2006/customXml" ds:itemID="{2DE4BD3B-C12F-4554-9E6F-AC193332C33A}"/>
</file>

<file path=customXml/itemProps3.xml><?xml version="1.0" encoding="utf-8"?>
<ds:datastoreItem xmlns:ds="http://schemas.openxmlformats.org/officeDocument/2006/customXml" ds:itemID="{F9FCF3DA-3ABD-4EBC-88A3-4AF3057A37E5}"/>
</file>

<file path=customXml/itemProps4.xml><?xml version="1.0" encoding="utf-8"?>
<ds:datastoreItem xmlns:ds="http://schemas.openxmlformats.org/officeDocument/2006/customXml" ds:itemID="{6BB13C88-0395-411E-A56F-CECF0EFB5AD8}"/>
</file>

<file path=customXml/itemProps5.xml><?xml version="1.0" encoding="utf-8"?>
<ds:datastoreItem xmlns:ds="http://schemas.openxmlformats.org/officeDocument/2006/customXml" ds:itemID="{153B7A75-D4ED-4AF3-A9EB-9D436485C279}"/>
</file>

<file path=docProps/app.xml><?xml version="1.0" encoding="utf-8"?>
<Properties xmlns="http://schemas.openxmlformats.org/officeDocument/2006/extended-properties" xmlns:vt="http://schemas.openxmlformats.org/officeDocument/2006/docPropsVTypes">
  <Template>4x3</Template>
  <TotalTime>0</TotalTime>
  <Words>25</Words>
  <Application>Microsoft Office PowerPoint</Application>
  <PresentationFormat>On-screen Show (4:3)</PresentationFormat>
  <Paragraphs>6</Paragraphs>
  <Slides>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vt:i4>
      </vt:variant>
    </vt:vector>
  </HeadingPairs>
  <TitlesOfParts>
    <vt:vector size="4" baseType="lpstr">
      <vt:lpstr>4x3</vt:lpstr>
      <vt:lpstr>think-cell Slide</vt:lpstr>
      <vt:lpstr>Skilt som skal henges opp på stillas </vt:lpstr>
      <vt:lpstr>Merking av stillas. TAG grønn for godkjent og rød for ikke godkjent.</vt:lpstr>
    </vt:vector>
  </TitlesOfParts>
  <Company>Yara International ASA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L-241 Arbeid i høyden</dc:title>
  <dc:creator>Vidar Jarle Ersnes</dc:creator>
  <cp:keywords/>
  <cp:lastModifiedBy>Vidar Jarle Ersnes</cp:lastModifiedBy>
  <cp:revision>14</cp:revision>
  <cp:lastPrinted>2016-09-20T10:32:04Z</cp:lastPrinted>
  <dcterms:created xsi:type="dcterms:W3CDTF">2016-06-16T14:01:28Z</dcterms:created>
  <dcterms:modified xsi:type="dcterms:W3CDTF">2016-12-20T11:25:45Z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0x0101008452B77357CE407492630B5AC5A7E0EB004EFEC6624E65814BA6A5DB65FA8381D7</vt:lpwstr>
  </property>
  <property fmtid="{D5CDD505-2E9C-101B-9397-08002B2CF9AE}" pid="3" name="ExternalReferences">
    <vt:lpwstr/>
  </property>
  <property fmtid="{D5CDD505-2E9C-101B-9397-08002B2CF9AE}" pid="4" name="TaxKeyword">
    <vt:lpwstr/>
  </property>
  <property fmtid="{D5CDD505-2E9C-101B-9397-08002B2CF9AE}" pid="5" name="ValidForOrganization">
    <vt:lpwstr>20;#Porsgrunn|dbda0686-9de9-4c22-b974-b2de0cf7e153;#91;#Herøya Nett AS|2bfd2663-7f53-449d-8728-24166c5c8483</vt:lpwstr>
  </property>
  <property fmtid="{D5CDD505-2E9C-101B-9397-08002B2CF9AE}" pid="6" name="OwnedByOrganization">
    <vt:lpwstr>513;#Helse-Miljø-Sikkerhet / Totalkvalitet|f882eea8-0d55-46d0-b8fc-66014f28daaf</vt:lpwstr>
  </property>
  <property fmtid="{D5CDD505-2E9C-101B-9397-08002B2CF9AE}" pid="7" name="ValidForFacility">
    <vt:lpwstr>46;#Yara Porsgrunn|aa03bb2e-ba63-4150-8d2e-7e65deeb8394</vt:lpwstr>
  </property>
  <property fmtid="{D5CDD505-2E9C-101B-9397-08002B2CF9AE}" pid="8" name="DocumentType">
    <vt:lpwstr>27;#Attachment|32f2a6b5-6713-48ab-a192-ee5845d0dd65</vt:lpwstr>
  </property>
  <property fmtid="{D5CDD505-2E9C-101B-9397-08002B2CF9AE}" pid="9" name="RelevantForJobFamily">
    <vt:lpwstr/>
  </property>
  <property fmtid="{D5CDD505-2E9C-101B-9397-08002B2CF9AE}" pid="10" name="RelevantForProcesses">
    <vt:lpwstr>261;#HMSK og Energi|5b64083c-34d4-4f70-81ab-5bc706e394e9</vt:lpwstr>
  </property>
  <property fmtid="{D5CDD505-2E9C-101B-9397-08002B2CF9AE}" pid="11" name="QMSLanguage">
    <vt:lpwstr>91;#Norwegian|a797c4cb-7e1f-4d1d-aa7c-6dd6501a9c29</vt:lpwstr>
  </property>
  <property fmtid="{D5CDD505-2E9C-101B-9397-08002B2CF9AE}" pid="12" name="QMSCategory">
    <vt:lpwstr/>
  </property>
  <property fmtid="{D5CDD505-2E9C-101B-9397-08002B2CF9AE}" pid="13" name="InformationClassification">
    <vt:lpwstr>1;#Internal|8d0bf247-e111-4539-9347-43011421bfa3</vt:lpwstr>
  </property>
  <property fmtid="{D5CDD505-2E9C-101B-9397-08002B2CF9AE}" pid="14" name="_dlc_DocIdItemGuid">
    <vt:lpwstr>15185f5e-fe15-4e1c-b14a-da958030bd3f</vt:lpwstr>
  </property>
  <property fmtid="{D5CDD505-2E9C-101B-9397-08002B2CF9AE}" pid="15" name="WorkflowChangePath">
    <vt:lpwstr>d3a82460-08db-4607-a673-46ac6fb673b6,5;d3a82460-08db-4607-a673-46ac6fb673b6,6;d3a82460-08db-4607-a673-46ac6fb673b6,7;d3a82460-08db-4607-a673-46ac6fb673b6,20;d3a82460-08db-4607-a673-46ac6fb673b6,21;d3a82460-08db-4607-a673-46ac6fb673b6,22;0c828e9b-a532-4495-94ea-426f7451cf2c,30;0c828e9b-a532-4495-94ea-426f7451cf2c,31;0c828e9b-a532-4495-94ea-426f7451cf2c,31;0c828e9b-a532-4495-94ea-426f7451cf2c,32;0c828e9b-a532-4495-94ea-426f7451cf2c,32;0c828e9b-a532-4495-94ea-426f7451cf2c,33;0c828e9b-a532-4495-94ea-426f7451cf2c,33;0c828e9b-a532-4495-94ea-426f7451cf2c,34;</vt:lpwstr>
  </property>
  <property fmtid="{D5CDD505-2E9C-101B-9397-08002B2CF9AE}" pid="16" name="YMSExternalReferences">
    <vt:lpwstr/>
  </property>
  <property fmtid="{D5CDD505-2E9C-101B-9397-08002B2CF9AE}" pid="17" name="DocumentSetDescription">
    <vt:lpwstr/>
  </property>
  <property fmtid="{D5CDD505-2E9C-101B-9397-08002B2CF9AE}" pid="18" name="YMSInformationClassification">
    <vt:lpwstr>5;#Internal|8d0bf247-e111-4539-9347-43011421bfa3</vt:lpwstr>
  </property>
  <property fmtid="{D5CDD505-2E9C-101B-9397-08002B2CF9AE}" pid="19" name="_ExtendedDescription">
    <vt:lpwstr/>
  </property>
  <property fmtid="{D5CDD505-2E9C-101B-9397-08002B2CF9AE}" pid="20" name="YMSOwnedByOrganization">
    <vt:lpwstr>56;#Health environment and safety|8dbc8ee6-68e3-4838-899f-143527fe0929</vt:lpwstr>
  </property>
  <property fmtid="{D5CDD505-2E9C-101B-9397-08002B2CF9AE}" pid="21" name="YMSLanguage">
    <vt:lpwstr>14;#Norwegian|a797c4cb-7e1f-4d1d-aa7c-6dd6501a9c29</vt:lpwstr>
  </property>
  <property fmtid="{D5CDD505-2E9C-101B-9397-08002B2CF9AE}" pid="22" name="YMSCategory">
    <vt:lpwstr/>
  </property>
  <property fmtid="{D5CDD505-2E9C-101B-9397-08002B2CF9AE}" pid="23" name="YMSRelevantForProcesses">
    <vt:lpwstr>41;#HESQ|5b64083c-34d4-4f70-81ab-5bc706e394e9</vt:lpwstr>
  </property>
  <property fmtid="{D5CDD505-2E9C-101B-9397-08002B2CF9AE}" pid="24" name="_docset_NoMedatataSyncRequired">
    <vt:lpwstr>False</vt:lpwstr>
  </property>
  <property fmtid="{D5CDD505-2E9C-101B-9397-08002B2CF9AE}" pid="25" name="SharedWithUsers">
    <vt:lpwstr>99;#Hildegard Torset</vt:lpwstr>
  </property>
  <property fmtid="{D5CDD505-2E9C-101B-9397-08002B2CF9AE}" pid="26" name="MediaServiceImageTags">
    <vt:lpwstr/>
  </property>
  <property fmtid="{D5CDD505-2E9C-101B-9397-08002B2CF9AE}" pid="27" name="_Level">
    <vt:i4>1</vt:i4>
  </property>
  <property fmtid="{D5CDD505-2E9C-101B-9397-08002B2CF9AE}" pid="28" name="_UIVersion">
    <vt:i4>3072</vt:i4>
  </property>
  <property fmtid="{D5CDD505-2E9C-101B-9397-08002B2CF9AE}" pid="29" name="_UIVersionString">
    <vt:lpwstr>6.0</vt:lpwstr>
  </property>
</Properties>
</file>