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Metadata/LabelInfo.xml" ContentType="application/vnd.ms-office.classificationlabels+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950075" cy="9236075"/>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D14596-0E11-4912-8FF6-FFDE0806ADBE}" v="2" dt="2026-03-31T12:30:32.3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varScale="1">
        <p:scale>
          <a:sx n="67" d="100"/>
          <a:sy n="67" d="100"/>
        </p:scale>
        <p:origin x="49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presProps" Target="presProps.xml"/><Relationship Id="rId7" Type="http://schemas.microsoft.com/office/2015/10/relationships/revisionInfo" Target="revisionInfo.xml"/><Relationship Id="rId12" Type="http://schemas.openxmlformats.org/officeDocument/2006/relationships/customXml" Target="../customXml/item5.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11" Type="http://schemas.openxmlformats.org/officeDocument/2006/relationships/customXml" Target="../customXml/item4.xml"/><Relationship Id="rId5" Type="http://schemas.openxmlformats.org/officeDocument/2006/relationships/theme" Target="theme/theme1.xml"/><Relationship Id="rId10" Type="http://schemas.openxmlformats.org/officeDocument/2006/relationships/customXml" Target="../customXml/item3.xml"/><Relationship Id="rId4" Type="http://schemas.openxmlformats.org/officeDocument/2006/relationships/viewProps" Target="viewProps.xml"/><Relationship Id="rId9"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999D2-AC7C-6607-3ADA-9596F8A596E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b-NO"/>
          </a:p>
        </p:txBody>
      </p:sp>
      <p:sp>
        <p:nvSpPr>
          <p:cNvPr id="3" name="Subtitle 2">
            <a:extLst>
              <a:ext uri="{FF2B5EF4-FFF2-40B4-BE49-F238E27FC236}">
                <a16:creationId xmlns:a16="http://schemas.microsoft.com/office/drawing/2014/main" id="{B7A28A6C-7C4E-8F29-672B-D5175530CD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b-NO"/>
          </a:p>
        </p:txBody>
      </p:sp>
      <p:sp>
        <p:nvSpPr>
          <p:cNvPr id="4" name="Date Placeholder 3">
            <a:extLst>
              <a:ext uri="{FF2B5EF4-FFF2-40B4-BE49-F238E27FC236}">
                <a16:creationId xmlns:a16="http://schemas.microsoft.com/office/drawing/2014/main" id="{FDB27D5A-5559-67BF-97C6-E7A4A6BE661C}"/>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5" name="Footer Placeholder 4">
            <a:extLst>
              <a:ext uri="{FF2B5EF4-FFF2-40B4-BE49-F238E27FC236}">
                <a16:creationId xmlns:a16="http://schemas.microsoft.com/office/drawing/2014/main" id="{F43EEA11-53E6-2CD7-1550-E45A2BFCD3AD}"/>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8D107A2A-14FC-B1C6-7DBA-7532C60D0086}"/>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790555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4BA0C-521F-F7F4-7A24-DB64A64499CB}"/>
              </a:ext>
            </a:extLst>
          </p:cNvPr>
          <p:cNvSpPr>
            <a:spLocks noGrp="1"/>
          </p:cNvSpPr>
          <p:nvPr>
            <p:ph type="title"/>
          </p:nvPr>
        </p:nvSpPr>
        <p:spPr/>
        <p:txBody>
          <a:bodyPr/>
          <a:lstStyle/>
          <a:p>
            <a:r>
              <a:rPr lang="en-US"/>
              <a:t>Click to edit Master title style</a:t>
            </a:r>
            <a:endParaRPr lang="nb-NO"/>
          </a:p>
        </p:txBody>
      </p:sp>
      <p:sp>
        <p:nvSpPr>
          <p:cNvPr id="3" name="Vertical Text Placeholder 2">
            <a:extLst>
              <a:ext uri="{FF2B5EF4-FFF2-40B4-BE49-F238E27FC236}">
                <a16:creationId xmlns:a16="http://schemas.microsoft.com/office/drawing/2014/main" id="{B338069B-4BE8-B400-D8B4-7976CA6C25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546EEF4F-A968-8AD4-2049-B94C9265DAEE}"/>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5" name="Footer Placeholder 4">
            <a:extLst>
              <a:ext uri="{FF2B5EF4-FFF2-40B4-BE49-F238E27FC236}">
                <a16:creationId xmlns:a16="http://schemas.microsoft.com/office/drawing/2014/main" id="{3E91E3AD-49E0-C790-72FC-929A93247207}"/>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DB4246ED-711C-30E5-6016-C82445C8FE06}"/>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3501817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DF3218-F0D6-4D8C-2051-B9B97FFDF58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b-NO"/>
          </a:p>
        </p:txBody>
      </p:sp>
      <p:sp>
        <p:nvSpPr>
          <p:cNvPr id="3" name="Vertical Text Placeholder 2">
            <a:extLst>
              <a:ext uri="{FF2B5EF4-FFF2-40B4-BE49-F238E27FC236}">
                <a16:creationId xmlns:a16="http://schemas.microsoft.com/office/drawing/2014/main" id="{9135C70A-9393-C1C3-09A9-37A3639128B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5DE42BA2-C23C-1B6E-E451-3FA1930854B7}"/>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5" name="Footer Placeholder 4">
            <a:extLst>
              <a:ext uri="{FF2B5EF4-FFF2-40B4-BE49-F238E27FC236}">
                <a16:creationId xmlns:a16="http://schemas.microsoft.com/office/drawing/2014/main" id="{6BDD30F8-4D6B-0956-8279-CF9AE8D5FE0C}"/>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44541528-673E-1CED-B95A-D3D5FB37D3A3}"/>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459699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C81F7-DE1A-9248-AD83-EF841D8E323B}"/>
              </a:ext>
            </a:extLst>
          </p:cNvPr>
          <p:cNvSpPr>
            <a:spLocks noGrp="1"/>
          </p:cNvSpPr>
          <p:nvPr>
            <p:ph type="title"/>
          </p:nvPr>
        </p:nvSpPr>
        <p:spPr/>
        <p:txBody>
          <a:bodyPr/>
          <a:lstStyle/>
          <a:p>
            <a:r>
              <a:rPr lang="en-US"/>
              <a:t>Click to edit Master title style</a:t>
            </a:r>
            <a:endParaRPr lang="nb-NO"/>
          </a:p>
        </p:txBody>
      </p:sp>
      <p:sp>
        <p:nvSpPr>
          <p:cNvPr id="3" name="Content Placeholder 2">
            <a:extLst>
              <a:ext uri="{FF2B5EF4-FFF2-40B4-BE49-F238E27FC236}">
                <a16:creationId xmlns:a16="http://schemas.microsoft.com/office/drawing/2014/main" id="{71CCB786-3564-E696-A129-4EDC289774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BCF3CBFB-3DAB-85D8-72D5-FC6D0AA46F47}"/>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5" name="Footer Placeholder 4">
            <a:extLst>
              <a:ext uri="{FF2B5EF4-FFF2-40B4-BE49-F238E27FC236}">
                <a16:creationId xmlns:a16="http://schemas.microsoft.com/office/drawing/2014/main" id="{1D9DD8EF-B979-22FD-FF11-93806CBF6A86}"/>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CF7BC673-4067-B29B-0024-62F5E709F59F}"/>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1817069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5F219-D0E0-9964-A225-493686F0D5E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b-NO"/>
          </a:p>
        </p:txBody>
      </p:sp>
      <p:sp>
        <p:nvSpPr>
          <p:cNvPr id="3" name="Text Placeholder 2">
            <a:extLst>
              <a:ext uri="{FF2B5EF4-FFF2-40B4-BE49-F238E27FC236}">
                <a16:creationId xmlns:a16="http://schemas.microsoft.com/office/drawing/2014/main" id="{7701319E-AC34-E274-0CEA-5626DBFEBD7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FF965A6-E318-5EBB-52D0-20E0BC72D059}"/>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5" name="Footer Placeholder 4">
            <a:extLst>
              <a:ext uri="{FF2B5EF4-FFF2-40B4-BE49-F238E27FC236}">
                <a16:creationId xmlns:a16="http://schemas.microsoft.com/office/drawing/2014/main" id="{FEED5BA8-E017-D054-6437-9D84E02CA82C}"/>
              </a:ext>
            </a:extLst>
          </p:cNvPr>
          <p:cNvSpPr>
            <a:spLocks noGrp="1"/>
          </p:cNvSpPr>
          <p:nvPr>
            <p:ph type="ftr" sz="quarter" idx="11"/>
          </p:nvPr>
        </p:nvSpPr>
        <p:spPr/>
        <p:txBody>
          <a:bodyPr/>
          <a:lstStyle/>
          <a:p>
            <a:endParaRPr lang="nb-NO"/>
          </a:p>
        </p:txBody>
      </p:sp>
      <p:sp>
        <p:nvSpPr>
          <p:cNvPr id="6" name="Slide Number Placeholder 5">
            <a:extLst>
              <a:ext uri="{FF2B5EF4-FFF2-40B4-BE49-F238E27FC236}">
                <a16:creationId xmlns:a16="http://schemas.microsoft.com/office/drawing/2014/main" id="{3EA1339A-8636-5690-9113-48D85764CA77}"/>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2988840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9294C-D1D6-82D8-4171-816E8AF41108}"/>
              </a:ext>
            </a:extLst>
          </p:cNvPr>
          <p:cNvSpPr>
            <a:spLocks noGrp="1"/>
          </p:cNvSpPr>
          <p:nvPr>
            <p:ph type="title"/>
          </p:nvPr>
        </p:nvSpPr>
        <p:spPr/>
        <p:txBody>
          <a:bodyPr/>
          <a:lstStyle/>
          <a:p>
            <a:r>
              <a:rPr lang="en-US"/>
              <a:t>Click to edit Master title style</a:t>
            </a:r>
            <a:endParaRPr lang="nb-NO"/>
          </a:p>
        </p:txBody>
      </p:sp>
      <p:sp>
        <p:nvSpPr>
          <p:cNvPr id="3" name="Content Placeholder 2">
            <a:extLst>
              <a:ext uri="{FF2B5EF4-FFF2-40B4-BE49-F238E27FC236}">
                <a16:creationId xmlns:a16="http://schemas.microsoft.com/office/drawing/2014/main" id="{2014C68C-6B88-56A5-D307-B3D95E1718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Content Placeholder 3">
            <a:extLst>
              <a:ext uri="{FF2B5EF4-FFF2-40B4-BE49-F238E27FC236}">
                <a16:creationId xmlns:a16="http://schemas.microsoft.com/office/drawing/2014/main" id="{DB9A69FB-1A64-E435-F63F-D003DB481B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Date Placeholder 4">
            <a:extLst>
              <a:ext uri="{FF2B5EF4-FFF2-40B4-BE49-F238E27FC236}">
                <a16:creationId xmlns:a16="http://schemas.microsoft.com/office/drawing/2014/main" id="{61C9E9E0-6881-0A41-09D3-C0DF354BB9CC}"/>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6" name="Footer Placeholder 5">
            <a:extLst>
              <a:ext uri="{FF2B5EF4-FFF2-40B4-BE49-F238E27FC236}">
                <a16:creationId xmlns:a16="http://schemas.microsoft.com/office/drawing/2014/main" id="{993D0729-6DCD-DA09-042F-8B04E0BE1F58}"/>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a16="http://schemas.microsoft.com/office/drawing/2014/main" id="{445A2B6E-B467-0947-86BD-8140845D7921}"/>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2464333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C25CB-09C3-3BC4-AC2A-B5B1189527ED}"/>
              </a:ext>
            </a:extLst>
          </p:cNvPr>
          <p:cNvSpPr>
            <a:spLocks noGrp="1"/>
          </p:cNvSpPr>
          <p:nvPr>
            <p:ph type="title"/>
          </p:nvPr>
        </p:nvSpPr>
        <p:spPr>
          <a:xfrm>
            <a:off x="839788" y="365125"/>
            <a:ext cx="10515600" cy="1325563"/>
          </a:xfrm>
        </p:spPr>
        <p:txBody>
          <a:bodyPr/>
          <a:lstStyle/>
          <a:p>
            <a:r>
              <a:rPr lang="en-US"/>
              <a:t>Click to edit Master title style</a:t>
            </a:r>
            <a:endParaRPr lang="nb-NO"/>
          </a:p>
        </p:txBody>
      </p:sp>
      <p:sp>
        <p:nvSpPr>
          <p:cNvPr id="3" name="Text Placeholder 2">
            <a:extLst>
              <a:ext uri="{FF2B5EF4-FFF2-40B4-BE49-F238E27FC236}">
                <a16:creationId xmlns:a16="http://schemas.microsoft.com/office/drawing/2014/main" id="{D8DCD2BE-E5C7-4F85-4F31-9D62290A11D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CBD44F7-EF11-5BE6-04A6-A92DDD5252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Text Placeholder 4">
            <a:extLst>
              <a:ext uri="{FF2B5EF4-FFF2-40B4-BE49-F238E27FC236}">
                <a16:creationId xmlns:a16="http://schemas.microsoft.com/office/drawing/2014/main" id="{E8A87163-DE69-FDD3-3D3A-870238AEC9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B467D3-989A-BA05-DC1F-8BD42956D3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7" name="Date Placeholder 6">
            <a:extLst>
              <a:ext uri="{FF2B5EF4-FFF2-40B4-BE49-F238E27FC236}">
                <a16:creationId xmlns:a16="http://schemas.microsoft.com/office/drawing/2014/main" id="{51F1B2C3-A7B5-024E-0A23-0A5FAD1C9122}"/>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8" name="Footer Placeholder 7">
            <a:extLst>
              <a:ext uri="{FF2B5EF4-FFF2-40B4-BE49-F238E27FC236}">
                <a16:creationId xmlns:a16="http://schemas.microsoft.com/office/drawing/2014/main" id="{CA900CD2-E439-FF8D-9385-112B68D1D9FF}"/>
              </a:ext>
            </a:extLst>
          </p:cNvPr>
          <p:cNvSpPr>
            <a:spLocks noGrp="1"/>
          </p:cNvSpPr>
          <p:nvPr>
            <p:ph type="ftr" sz="quarter" idx="11"/>
          </p:nvPr>
        </p:nvSpPr>
        <p:spPr/>
        <p:txBody>
          <a:bodyPr/>
          <a:lstStyle/>
          <a:p>
            <a:endParaRPr lang="nb-NO"/>
          </a:p>
        </p:txBody>
      </p:sp>
      <p:sp>
        <p:nvSpPr>
          <p:cNvPr id="9" name="Slide Number Placeholder 8">
            <a:extLst>
              <a:ext uri="{FF2B5EF4-FFF2-40B4-BE49-F238E27FC236}">
                <a16:creationId xmlns:a16="http://schemas.microsoft.com/office/drawing/2014/main" id="{ED8EAA58-1462-ADF7-0CC7-3C1642F3A5D5}"/>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645778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60EE8-FD20-B803-5E62-4968E4D277D3}"/>
              </a:ext>
            </a:extLst>
          </p:cNvPr>
          <p:cNvSpPr>
            <a:spLocks noGrp="1"/>
          </p:cNvSpPr>
          <p:nvPr>
            <p:ph type="title"/>
          </p:nvPr>
        </p:nvSpPr>
        <p:spPr/>
        <p:txBody>
          <a:bodyPr/>
          <a:lstStyle/>
          <a:p>
            <a:r>
              <a:rPr lang="en-US"/>
              <a:t>Click to edit Master title style</a:t>
            </a:r>
            <a:endParaRPr lang="nb-NO"/>
          </a:p>
        </p:txBody>
      </p:sp>
      <p:sp>
        <p:nvSpPr>
          <p:cNvPr id="3" name="Date Placeholder 2">
            <a:extLst>
              <a:ext uri="{FF2B5EF4-FFF2-40B4-BE49-F238E27FC236}">
                <a16:creationId xmlns:a16="http://schemas.microsoft.com/office/drawing/2014/main" id="{2A93DE5A-3D2E-98E6-DE51-005601C6CCAC}"/>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4" name="Footer Placeholder 3">
            <a:extLst>
              <a:ext uri="{FF2B5EF4-FFF2-40B4-BE49-F238E27FC236}">
                <a16:creationId xmlns:a16="http://schemas.microsoft.com/office/drawing/2014/main" id="{8ED6DE9A-E556-790A-1762-511D17C056A0}"/>
              </a:ext>
            </a:extLst>
          </p:cNvPr>
          <p:cNvSpPr>
            <a:spLocks noGrp="1"/>
          </p:cNvSpPr>
          <p:nvPr>
            <p:ph type="ftr" sz="quarter" idx="11"/>
          </p:nvPr>
        </p:nvSpPr>
        <p:spPr/>
        <p:txBody>
          <a:bodyPr/>
          <a:lstStyle/>
          <a:p>
            <a:endParaRPr lang="nb-NO"/>
          </a:p>
        </p:txBody>
      </p:sp>
      <p:sp>
        <p:nvSpPr>
          <p:cNvPr id="5" name="Slide Number Placeholder 4">
            <a:extLst>
              <a:ext uri="{FF2B5EF4-FFF2-40B4-BE49-F238E27FC236}">
                <a16:creationId xmlns:a16="http://schemas.microsoft.com/office/drawing/2014/main" id="{52D4C65D-94B3-C271-741B-FF0705E08F6F}"/>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549727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C29506-174E-014D-53D2-668D35A6411B}"/>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3" name="Footer Placeholder 2">
            <a:extLst>
              <a:ext uri="{FF2B5EF4-FFF2-40B4-BE49-F238E27FC236}">
                <a16:creationId xmlns:a16="http://schemas.microsoft.com/office/drawing/2014/main" id="{832449A4-550F-32AD-4073-FA3962E96192}"/>
              </a:ext>
            </a:extLst>
          </p:cNvPr>
          <p:cNvSpPr>
            <a:spLocks noGrp="1"/>
          </p:cNvSpPr>
          <p:nvPr>
            <p:ph type="ftr" sz="quarter" idx="11"/>
          </p:nvPr>
        </p:nvSpPr>
        <p:spPr/>
        <p:txBody>
          <a:bodyPr/>
          <a:lstStyle/>
          <a:p>
            <a:endParaRPr lang="nb-NO"/>
          </a:p>
        </p:txBody>
      </p:sp>
      <p:sp>
        <p:nvSpPr>
          <p:cNvPr id="4" name="Slide Number Placeholder 3">
            <a:extLst>
              <a:ext uri="{FF2B5EF4-FFF2-40B4-BE49-F238E27FC236}">
                <a16:creationId xmlns:a16="http://schemas.microsoft.com/office/drawing/2014/main" id="{63B82B07-DDDC-B784-2A2C-47A891D51250}"/>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1331614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8ED59-497E-2959-03D4-97C1F39A93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b-NO"/>
          </a:p>
        </p:txBody>
      </p:sp>
      <p:sp>
        <p:nvSpPr>
          <p:cNvPr id="3" name="Content Placeholder 2">
            <a:extLst>
              <a:ext uri="{FF2B5EF4-FFF2-40B4-BE49-F238E27FC236}">
                <a16:creationId xmlns:a16="http://schemas.microsoft.com/office/drawing/2014/main" id="{F9E4AF3E-5A0D-D3DB-6C47-EC8F109FB9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Text Placeholder 3">
            <a:extLst>
              <a:ext uri="{FF2B5EF4-FFF2-40B4-BE49-F238E27FC236}">
                <a16:creationId xmlns:a16="http://schemas.microsoft.com/office/drawing/2014/main" id="{6EA69D4E-1670-6487-B185-1CB2A6BF76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B53392-D6F4-04A3-AE80-214CBA2F0B27}"/>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6" name="Footer Placeholder 5">
            <a:extLst>
              <a:ext uri="{FF2B5EF4-FFF2-40B4-BE49-F238E27FC236}">
                <a16:creationId xmlns:a16="http://schemas.microsoft.com/office/drawing/2014/main" id="{3032DB96-D052-D9EA-8E5C-DD21DD6082CD}"/>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a16="http://schemas.microsoft.com/office/drawing/2014/main" id="{86AB19AC-4095-A82D-823E-42A528475C94}"/>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2536144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4F191-DCA2-EC34-C86D-25B2362661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b-NO"/>
          </a:p>
        </p:txBody>
      </p:sp>
      <p:sp>
        <p:nvSpPr>
          <p:cNvPr id="3" name="Picture Placeholder 2">
            <a:extLst>
              <a:ext uri="{FF2B5EF4-FFF2-40B4-BE49-F238E27FC236}">
                <a16:creationId xmlns:a16="http://schemas.microsoft.com/office/drawing/2014/main" id="{397DC95D-F6A8-7C04-C49B-C730E18AA9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Text Placeholder 3">
            <a:extLst>
              <a:ext uri="{FF2B5EF4-FFF2-40B4-BE49-F238E27FC236}">
                <a16:creationId xmlns:a16="http://schemas.microsoft.com/office/drawing/2014/main" id="{CE055DE9-524D-DFFD-871A-E7670DAFEE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A39BDD-290C-3E3F-FE23-D5C66D58E1FC}"/>
              </a:ext>
            </a:extLst>
          </p:cNvPr>
          <p:cNvSpPr>
            <a:spLocks noGrp="1"/>
          </p:cNvSpPr>
          <p:nvPr>
            <p:ph type="dt" sz="half" idx="10"/>
          </p:nvPr>
        </p:nvSpPr>
        <p:spPr/>
        <p:txBody>
          <a:bodyPr/>
          <a:lstStyle/>
          <a:p>
            <a:fld id="{6484267F-1844-4707-A7B2-0FD6BAA0DF40}" type="datetimeFigureOut">
              <a:rPr lang="nb-NO" smtClean="0"/>
              <a:t>03.06.2026</a:t>
            </a:fld>
            <a:endParaRPr lang="nb-NO"/>
          </a:p>
        </p:txBody>
      </p:sp>
      <p:sp>
        <p:nvSpPr>
          <p:cNvPr id="6" name="Footer Placeholder 5">
            <a:extLst>
              <a:ext uri="{FF2B5EF4-FFF2-40B4-BE49-F238E27FC236}">
                <a16:creationId xmlns:a16="http://schemas.microsoft.com/office/drawing/2014/main" id="{99553B6B-35A0-7232-F966-72D5100C2F95}"/>
              </a:ext>
            </a:extLst>
          </p:cNvPr>
          <p:cNvSpPr>
            <a:spLocks noGrp="1"/>
          </p:cNvSpPr>
          <p:nvPr>
            <p:ph type="ftr" sz="quarter" idx="11"/>
          </p:nvPr>
        </p:nvSpPr>
        <p:spPr/>
        <p:txBody>
          <a:bodyPr/>
          <a:lstStyle/>
          <a:p>
            <a:endParaRPr lang="nb-NO"/>
          </a:p>
        </p:txBody>
      </p:sp>
      <p:sp>
        <p:nvSpPr>
          <p:cNvPr id="7" name="Slide Number Placeholder 6">
            <a:extLst>
              <a:ext uri="{FF2B5EF4-FFF2-40B4-BE49-F238E27FC236}">
                <a16:creationId xmlns:a16="http://schemas.microsoft.com/office/drawing/2014/main" id="{DAF7A8AC-3BEE-9102-AB28-790BF1C3FDC2}"/>
              </a:ext>
            </a:extLst>
          </p:cNvPr>
          <p:cNvSpPr>
            <a:spLocks noGrp="1"/>
          </p:cNvSpPr>
          <p:nvPr>
            <p:ph type="sldNum" sz="quarter" idx="12"/>
          </p:nvPr>
        </p:nvSpPr>
        <p:spPr/>
        <p:txBody>
          <a:bodyPr/>
          <a:lstStyle/>
          <a:p>
            <a:fld id="{A74D687D-D1D3-472B-AE22-D2F5F6FA153E}" type="slidenum">
              <a:rPr lang="nb-NO" smtClean="0"/>
              <a:t>‹#›</a:t>
            </a:fld>
            <a:endParaRPr lang="nb-NO"/>
          </a:p>
        </p:txBody>
      </p:sp>
    </p:spTree>
    <p:extLst>
      <p:ext uri="{BB962C8B-B14F-4D97-AF65-F5344CB8AC3E}">
        <p14:creationId xmlns:p14="http://schemas.microsoft.com/office/powerpoint/2010/main" val="3078464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5A993C-2C40-C204-FBE5-A1BAE23F1F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b-NO"/>
          </a:p>
        </p:txBody>
      </p:sp>
      <p:sp>
        <p:nvSpPr>
          <p:cNvPr id="3" name="Text Placeholder 2">
            <a:extLst>
              <a:ext uri="{FF2B5EF4-FFF2-40B4-BE49-F238E27FC236}">
                <a16:creationId xmlns:a16="http://schemas.microsoft.com/office/drawing/2014/main" id="{AD2A0128-7905-C2B7-1F00-99899E923C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DC97B036-A343-6339-2934-89C6597A85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484267F-1844-4707-A7B2-0FD6BAA0DF40}" type="datetimeFigureOut">
              <a:rPr lang="nb-NO" smtClean="0"/>
              <a:t>03.06.2026</a:t>
            </a:fld>
            <a:endParaRPr lang="nb-NO"/>
          </a:p>
        </p:txBody>
      </p:sp>
      <p:sp>
        <p:nvSpPr>
          <p:cNvPr id="5" name="Footer Placeholder 4">
            <a:extLst>
              <a:ext uri="{FF2B5EF4-FFF2-40B4-BE49-F238E27FC236}">
                <a16:creationId xmlns:a16="http://schemas.microsoft.com/office/drawing/2014/main" id="{B6B2E6FC-7BB3-FA15-D32A-76453AFCF2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b-NO"/>
          </a:p>
        </p:txBody>
      </p:sp>
      <p:sp>
        <p:nvSpPr>
          <p:cNvPr id="6" name="Slide Number Placeholder 5">
            <a:extLst>
              <a:ext uri="{FF2B5EF4-FFF2-40B4-BE49-F238E27FC236}">
                <a16:creationId xmlns:a16="http://schemas.microsoft.com/office/drawing/2014/main" id="{7BBC1E7E-2B36-FE61-CF33-F81CFF67C0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74D687D-D1D3-472B-AE22-D2F5F6FA153E}" type="slidenum">
              <a:rPr lang="nb-NO" smtClean="0"/>
              <a:t>‹#›</a:t>
            </a:fld>
            <a:endParaRPr lang="nb-NO"/>
          </a:p>
        </p:txBody>
      </p:sp>
    </p:spTree>
    <p:extLst>
      <p:ext uri="{BB962C8B-B14F-4D97-AF65-F5344CB8AC3E}">
        <p14:creationId xmlns:p14="http://schemas.microsoft.com/office/powerpoint/2010/main" val="1642995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D10722D-B308-0539-B22A-6B9738C92B7D}"/>
              </a:ext>
            </a:extLst>
          </p:cNvPr>
          <p:cNvSpPr txBox="1"/>
          <p:nvPr/>
        </p:nvSpPr>
        <p:spPr>
          <a:xfrm>
            <a:off x="1371599" y="1040829"/>
            <a:ext cx="4946821" cy="5647700"/>
          </a:xfrm>
          <a:prstGeom prst="rect">
            <a:avLst/>
          </a:prstGeom>
          <a:noFill/>
          <a:ln w="19050">
            <a:solidFill>
              <a:schemeClr val="accent1"/>
            </a:solidFill>
          </a:ln>
        </p:spPr>
        <p:txBody>
          <a:bodyPr wrap="square" rtlCol="0">
            <a:spAutoFit/>
          </a:bodyPr>
          <a:lstStyle/>
          <a:p>
            <a:pPr marL="342900" indent="-342900">
              <a:buAutoNum type="arabicPeriod"/>
            </a:pPr>
            <a:endParaRPr lang="nb-NO" sz="900" b="1" dirty="0"/>
          </a:p>
          <a:p>
            <a:pPr marL="342900" indent="-342900">
              <a:buAutoNum type="arabicPeriod"/>
            </a:pPr>
            <a:r>
              <a:rPr lang="nb-NO" sz="1600" b="1" dirty="0"/>
              <a:t>Arbeidsbeskrivelse</a:t>
            </a:r>
          </a:p>
          <a:p>
            <a:pPr marL="361950" lvl="1"/>
            <a:r>
              <a:rPr lang="nb-NO" sz="1600" dirty="0"/>
              <a:t>Er det noe som bør endres eller legges til?</a:t>
            </a:r>
          </a:p>
          <a:p>
            <a:pPr marL="361950" lvl="1"/>
            <a:r>
              <a:rPr lang="nb-NO" sz="1000" dirty="0"/>
              <a:t> </a:t>
            </a:r>
          </a:p>
          <a:p>
            <a:pPr marL="342900" indent="-342900">
              <a:buAutoNum type="arabicPeriod"/>
            </a:pPr>
            <a:r>
              <a:rPr lang="nb-NO" sz="1600" b="1" dirty="0"/>
              <a:t>Påvirkning nærliggende aktiviteter</a:t>
            </a:r>
          </a:p>
          <a:p>
            <a:pPr marL="342900" indent="-342900">
              <a:buAutoNum type="arabicPeriod"/>
            </a:pPr>
            <a:endParaRPr lang="nb-NO" sz="900" b="1" dirty="0"/>
          </a:p>
          <a:p>
            <a:pPr marL="342900" indent="-342900">
              <a:buAutoNum type="arabicPeriod"/>
            </a:pPr>
            <a:r>
              <a:rPr lang="nb-NO" sz="1600" b="1" dirty="0"/>
              <a:t>Verktøy/utstyr</a:t>
            </a:r>
          </a:p>
          <a:p>
            <a:pPr marL="361950" lvl="1"/>
            <a:r>
              <a:rPr lang="nb-NO" sz="1600" dirty="0"/>
              <a:t>Er det korrekt utstyr for oppgaven? </a:t>
            </a:r>
          </a:p>
          <a:p>
            <a:pPr marL="361950" lvl="1"/>
            <a:r>
              <a:rPr lang="nb-NO" sz="900" dirty="0"/>
              <a:t> </a:t>
            </a:r>
          </a:p>
          <a:p>
            <a:pPr marL="342900" indent="-342900">
              <a:buAutoNum type="arabicPeriod"/>
            </a:pPr>
            <a:r>
              <a:rPr lang="nb-NO" sz="1600" b="1" dirty="0" err="1"/>
              <a:t>Functional</a:t>
            </a:r>
            <a:r>
              <a:rPr lang="nb-NO" sz="1600" b="1" dirty="0"/>
              <a:t> location</a:t>
            </a:r>
          </a:p>
          <a:p>
            <a:pPr lvl="1" indent="-95250"/>
            <a:r>
              <a:rPr lang="nb-NO" sz="1600" dirty="0"/>
              <a:t>Er denne korrekt? </a:t>
            </a:r>
          </a:p>
          <a:p>
            <a:pPr lvl="1" indent="-95250"/>
            <a:r>
              <a:rPr lang="nb-NO" sz="900" dirty="0"/>
              <a:t> </a:t>
            </a:r>
          </a:p>
          <a:p>
            <a:pPr marL="247650" indent="-342900">
              <a:buFont typeface="+mj-lt"/>
              <a:buAutoNum type="arabicPeriod"/>
            </a:pPr>
            <a:r>
              <a:rPr lang="nb-NO" sz="1600" b="1" dirty="0"/>
              <a:t>Gassmåling</a:t>
            </a:r>
          </a:p>
          <a:p>
            <a:pPr marL="361950" lvl="1"/>
            <a:r>
              <a:rPr lang="nb-NO" sz="1600" dirty="0"/>
              <a:t>Velg «JA» for å sjekke om det ligger krav til gassmåling på noen av feltene. </a:t>
            </a:r>
          </a:p>
          <a:p>
            <a:pPr lvl="1" indent="-95250"/>
            <a:r>
              <a:rPr lang="nb-NO" sz="900" dirty="0"/>
              <a:t> </a:t>
            </a:r>
          </a:p>
          <a:p>
            <a:pPr marL="342900" indent="-342900">
              <a:buAutoNum type="arabicPeriod"/>
            </a:pPr>
            <a:r>
              <a:rPr lang="nb-NO" sz="1600" b="1" dirty="0"/>
              <a:t>Farekartlegging (RA1/RA2)</a:t>
            </a:r>
          </a:p>
          <a:p>
            <a:pPr marL="361950" lvl="1"/>
            <a:r>
              <a:rPr lang="nb-NO" sz="1600" dirty="0"/>
              <a:t>Er det endring av arbeidsmetode og stemmer farene som er beskrevet?</a:t>
            </a:r>
          </a:p>
          <a:p>
            <a:pPr marL="361950" lvl="1"/>
            <a:endParaRPr lang="nb-NO" sz="900" dirty="0"/>
          </a:p>
          <a:p>
            <a:pPr marL="361950" lvl="1"/>
            <a:r>
              <a:rPr lang="nb-NO" sz="1600" dirty="0"/>
              <a:t>Er det endring av omliggende forhold (lekkasjer, nærliggende aktiviteter, etc.)?</a:t>
            </a:r>
          </a:p>
          <a:p>
            <a:pPr marL="361950" lvl="1"/>
            <a:r>
              <a:rPr lang="nb-NO" sz="900" dirty="0"/>
              <a:t> </a:t>
            </a:r>
          </a:p>
          <a:p>
            <a:pPr marL="247650" indent="-342900">
              <a:buFont typeface="+mj-lt"/>
              <a:buAutoNum type="arabicPeriod"/>
            </a:pPr>
            <a:r>
              <a:rPr lang="nb-NO" sz="1600" b="1" dirty="0"/>
              <a:t>Isolasjonssertifikat</a:t>
            </a:r>
          </a:p>
          <a:p>
            <a:pPr marL="361950" lvl="1"/>
            <a:r>
              <a:rPr lang="nb-NO" sz="1600" dirty="0"/>
              <a:t>Sjekk at </a:t>
            </a:r>
            <a:r>
              <a:rPr lang="nb-NO" sz="1600" dirty="0" err="1"/>
              <a:t>func.loc</a:t>
            </a:r>
            <a:r>
              <a:rPr lang="nb-NO" sz="1600" dirty="0"/>
              <a:t>. i AT og isolasjonssertifikat er lik. Og at beskrivelsen i isolasjonssertifikat er korrekt.</a:t>
            </a:r>
            <a:endParaRPr lang="nb-NO" sz="900" dirty="0"/>
          </a:p>
        </p:txBody>
      </p:sp>
      <p:sp>
        <p:nvSpPr>
          <p:cNvPr id="5" name="TextBox 4">
            <a:extLst>
              <a:ext uri="{FF2B5EF4-FFF2-40B4-BE49-F238E27FC236}">
                <a16:creationId xmlns:a16="http://schemas.microsoft.com/office/drawing/2014/main" id="{C67C2367-7955-C205-5F3B-5D3690D06106}"/>
              </a:ext>
            </a:extLst>
          </p:cNvPr>
          <p:cNvSpPr txBox="1"/>
          <p:nvPr/>
        </p:nvSpPr>
        <p:spPr>
          <a:xfrm>
            <a:off x="1371600" y="240610"/>
            <a:ext cx="4946821" cy="800219"/>
          </a:xfrm>
          <a:prstGeom prst="rect">
            <a:avLst/>
          </a:prstGeom>
          <a:noFill/>
          <a:ln w="19050">
            <a:solidFill>
              <a:schemeClr val="accent1"/>
            </a:solidFill>
          </a:ln>
        </p:spPr>
        <p:txBody>
          <a:bodyPr wrap="square" rtlCol="0">
            <a:spAutoFit/>
          </a:bodyPr>
          <a:lstStyle/>
          <a:p>
            <a:r>
              <a:rPr lang="nb-NO" b="1" dirty="0"/>
              <a:t>Huskelapp ved kopiering av AT</a:t>
            </a:r>
          </a:p>
          <a:p>
            <a:r>
              <a:rPr lang="nb-NO" sz="1400" i="1" dirty="0"/>
              <a:t>Brukes for utsjekk av viktige punkter </a:t>
            </a:r>
            <a:r>
              <a:rPr lang="nb-NO" sz="1400" i="1" u="sng" dirty="0"/>
              <a:t>etter</a:t>
            </a:r>
            <a:r>
              <a:rPr lang="nb-NO" sz="1400" i="1" dirty="0"/>
              <a:t> kopiering og ferdigstillelse av AT.</a:t>
            </a:r>
          </a:p>
        </p:txBody>
      </p:sp>
    </p:spTree>
    <p:extLst>
      <p:ext uri="{BB962C8B-B14F-4D97-AF65-F5344CB8AC3E}">
        <p14:creationId xmlns:p14="http://schemas.microsoft.com/office/powerpoint/2010/main" val="34882835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YMS Document (Portrait)" ma:contentTypeID="0x0101008452B77357CE407492630B5AC5A7E0EB010069A003E576C9EE41862D7F6E2C8210D4" ma:contentTypeVersion="86" ma:contentTypeDescription="This is a YMS Document using a portrait template." ma:contentTypeScope="" ma:versionID="b9ce0dd192bde1e85e4f7167fbb55ce7">
  <xsd:schema xmlns:xsd="http://www.w3.org/2001/XMLSchema" xmlns:xs="http://www.w3.org/2001/XMLSchema" xmlns:p="http://schemas.microsoft.com/office/2006/metadata/properties" xmlns:ns1="http://schemas.microsoft.com/sharepoint/v3" xmlns:ns2="88eb63a8-b495-4068-bc83-a212bb1828a2" xmlns:ns3="009a2248-1bc5-4823-a4cc-a112fd46d800" xmlns:ns4="ef6f3ae6-21f7-442b-8cbd-e7de8225ec52" xmlns:ns5="f55a5c64-ee7a-45c3-8a61-2a5fccd2fe9f" xmlns:ns9="34ec7aef-c827-431b-9f81-2b6fc85e7c3a" xmlns:ns16="87e10885-fc90-419d-b063-93ca34e5acca" xmlns:ns17="c07ea462-aaa2-4230-8650-800586fd6e0c" xmlns:ns18="87369ed8-7398-499d-83ae-9d42e0d3e3dd" xmlns:ns19="394ed8b9-e7ed-4b31-94f1-4960fcc17a1d" xmlns:ns20="9db00453-5af4-4cae-918b-d577b3e25147" xmlns:ns21="92cd3523-8a7e-43d8-8db2-82bba2d9642c" xmlns:ns22="d3423f4c-ca1b-406e-8999-0f2e1bacbbdc" xmlns:ns23="3e7d0fcb-27b1-4f44-bc24-67a17c18ba0d" xmlns:ns24="baa7e6e5-0dd4-48df-aa07-d07d0022d296" xmlns:ns25="6dd6184f-085c-414b-8597-8eabe9167261" xmlns:ns26="f8e6360d-78cc-49d1-aeea-3283394d6409" xmlns:ns27="07a05747-3f5d-4f2f-9bac-2ad93ac0cba2" targetNamespace="http://schemas.microsoft.com/office/2006/metadata/properties" ma:root="true" ma:fieldsID="703c077ccb15b9f3c55fafaf0528b2cb" ns1:_="" ns2:_="" ns3:_="" ns4:_="" ns5:_="" ns9:_="" ns16:_="" ns17:_="" ns18:_="" ns19:_="" ns20:_="" ns21:_="" ns22:_="" ns23:_="" ns24:_="" ns25:_="" ns26:_="" ns27:_="">
    <xsd:import namespace="http://schemas.microsoft.com/sharepoint/v3"/>
    <xsd:import namespace="88eb63a8-b495-4068-bc83-a212bb1828a2"/>
    <xsd:import namespace="009a2248-1bc5-4823-a4cc-a112fd46d800"/>
    <xsd:import namespace="ef6f3ae6-21f7-442b-8cbd-e7de8225ec52"/>
    <xsd:import namespace="f55a5c64-ee7a-45c3-8a61-2a5fccd2fe9f"/>
    <xsd:import namespace="34ec7aef-c827-431b-9f81-2b6fc85e7c3a"/>
    <xsd:import namespace="87e10885-fc90-419d-b063-93ca34e5acca"/>
    <xsd:import namespace="c07ea462-aaa2-4230-8650-800586fd6e0c"/>
    <xsd:import namespace="87369ed8-7398-499d-83ae-9d42e0d3e3dd"/>
    <xsd:import namespace="394ed8b9-e7ed-4b31-94f1-4960fcc17a1d"/>
    <xsd:import namespace="9db00453-5af4-4cae-918b-d577b3e25147"/>
    <xsd:import namespace="92cd3523-8a7e-43d8-8db2-82bba2d9642c"/>
    <xsd:import namespace="d3423f4c-ca1b-406e-8999-0f2e1bacbbdc"/>
    <xsd:import namespace="3e7d0fcb-27b1-4f44-bc24-67a17c18ba0d"/>
    <xsd:import namespace="baa7e6e5-0dd4-48df-aa07-d07d0022d296"/>
    <xsd:import namespace="6dd6184f-085c-414b-8597-8eabe9167261"/>
    <xsd:import namespace="f8e6360d-78cc-49d1-aeea-3283394d6409"/>
    <xsd:import namespace="07a05747-3f5d-4f2f-9bac-2ad93ac0cba2"/>
    <xsd:element name="properties">
      <xsd:complexType>
        <xsd:sequence>
          <xsd:element name="documentManagement">
            <xsd:complexType>
              <xsd:all>
                <xsd:element ref="ns2:YMSDocumentOfficer"/>
                <xsd:element ref="ns3:DocumentOwner"/>
                <xsd:element ref="ns4:YMSVerifiedBy"/>
                <xsd:element ref="ns5:ApprovedBy"/>
                <xsd:element ref="ns9:Discipline" minOccurs="0"/>
                <xsd:element ref="ns16:TaxKeywordTaxHTField" minOccurs="0"/>
                <xsd:element ref="ns17:YMSValidated" minOccurs="0"/>
                <xsd:element ref="ns18:YMSVerified" minOccurs="0"/>
                <xsd:element ref="ns19:Approved" minOccurs="0"/>
                <xsd:element ref="ns20:NextReviewDate"/>
                <xsd:element ref="ns21:VersionComments" minOccurs="0"/>
                <xsd:element ref="ns22:YMSMailingList" minOccurs="0"/>
                <xsd:element ref="ns23:YMSWorkflowStatus" minOccurs="0"/>
                <xsd:element ref="ns23:YMSWFPublishStatus" minOccurs="0"/>
                <xsd:element ref="ns23:YMSWFFeedbackStatus" minOccurs="0"/>
                <xsd:element ref="ns24:YMSDocumentReferenceID" minOccurs="0"/>
                <xsd:element ref="ns23:YMSDocumentID" minOccurs="0"/>
                <xsd:element ref="ns9:Title_x0020_Document_x0020_Set" minOccurs="0"/>
                <xsd:element ref="ns24:YMSPublishedByFlow" minOccurs="0"/>
                <xsd:element ref="ns25:YMSVersion" minOccurs="0"/>
                <xsd:element ref="ns9:_dlc_DocIdPersistId" minOccurs="0"/>
                <xsd:element ref="ns26:p86715aca52141abbbc72242a6908122" minOccurs="0"/>
                <xsd:element ref="ns26:b03ec9c9fc15465d981edaaba1c2c808" minOccurs="0"/>
                <xsd:element ref="ns9:_dlc_DocIdUrl" minOccurs="0"/>
                <xsd:element ref="ns26:o288efda00fc4076844e479a2058cd7f" minOccurs="0"/>
                <xsd:element ref="ns26:e09cb138fc0f497bb56389e034ed12c0" minOccurs="0"/>
                <xsd:element ref="ns9:_dlc_DocId" minOccurs="0"/>
                <xsd:element ref="ns26:n566aa1c09b948d8b11dba67b383f70a" minOccurs="0"/>
                <xsd:element ref="ns26:l45847b67a134e4a87db9037747dc84f" minOccurs="0"/>
                <xsd:element ref="ns26:of7bed9b6773446bbb8d11896e239967" minOccurs="0"/>
                <xsd:element ref="ns16:TaxCatchAllLabel" minOccurs="0"/>
                <xsd:element ref="ns16:TaxCatchAll" minOccurs="0"/>
                <xsd:element ref="ns1:_dlc_Exempt" minOccurs="0"/>
                <xsd:element ref="ns27:DLCPolicyLabelValue" minOccurs="0"/>
                <xsd:element ref="ns27:DLCPolicyLabelClientValue" minOccurs="0"/>
                <xsd:element ref="ns27:DLCPolicyLabelLock" minOccurs="0"/>
                <xsd:element ref="ns1:DocumentSetDescription" minOccurs="0"/>
                <xsd:element ref="ns27:MediaServiceMetadata" minOccurs="0"/>
                <xsd:element ref="ns27:MediaServiceFastMetadata" minOccurs="0"/>
                <xsd:element ref="ns27:MediaServiceAutoKeyPoints" minOccurs="0"/>
                <xsd:element ref="ns27:MediaServiceKeyPoints" minOccurs="0"/>
                <xsd:element ref="ns26:m6a006d3bc2e488b98d5a60be7da4a85" minOccurs="0"/>
                <xsd:element ref="ns26:a5cdc0369a234aa08bf5ccf7ac490442" minOccurs="0"/>
                <xsd:element ref="ns27:MediaServiceDateTaken" minOccurs="0"/>
                <xsd:element ref="ns27:lcf76f155ced4ddcb4097134ff3c332f" minOccurs="0"/>
                <xsd:element ref="ns27:MediaServiceOCR" minOccurs="0"/>
                <xsd:element ref="ns27:MediaServiceGenerationTime" minOccurs="0"/>
                <xsd:element ref="ns27:MediaServiceEventHashCode" minOccurs="0"/>
                <xsd:element ref="ns27:MediaServiceObjectDetectorVersions" minOccurs="0"/>
                <xsd:element ref="ns27: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8" nillable="true" ma:displayName="Exempt from Policy" ma:hidden="true" ma:internalName="_dlc_Exempt" ma:readOnly="true">
      <xsd:simpleType>
        <xsd:restriction base="dms:Unknown"/>
      </xsd:simpleType>
    </xsd:element>
    <xsd:element name="DocumentSetDescription" ma:index="5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eb63a8-b495-4068-bc83-a212bb1828a2" elementFormDefault="qualified">
    <xsd:import namespace="http://schemas.microsoft.com/office/2006/documentManagement/types"/>
    <xsd:import namespace="http://schemas.microsoft.com/office/infopath/2007/PartnerControls"/>
    <xsd:element name="YMSDocumentOfficer" ma:index="2" ma:displayName="Document Officer" ma:description="Yara subject matter expert responsible for the preparation of a document for publication in a timely manner. Responsible for authoring, collecting feedback and editing document before submitting it for approval. This entails quality assurance of the document’s content as well as validation for typography and meta-data to ensure document's qualification. Supervise other people in the document authoring and approval workflows so that the document is prepared and published timely and correctly." ma:internalName="YMSDocumentOffic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09a2248-1bc5-4823-a4cc-a112fd46d800" elementFormDefault="qualified">
    <xsd:import namespace="http://schemas.microsoft.com/office/2006/documentManagement/types"/>
    <xsd:import namespace="http://schemas.microsoft.com/office/infopath/2007/PartnerControls"/>
    <xsd:element name="DocumentOwner" ma:index="3" ma:displayName="Document Owner" ma:description="Yara subject matter expert authorized to coordinate implementation of the requirements laid out in the document. Responsible for the document’s content as being &quot;fit for purpose&quot; and in compliance with applicable legal, regulatory and company requirements and specifications as Document Owner in the approval workflow." ma:internalName="Documen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f6f3ae6-21f7-442b-8cbd-e7de8225ec52" elementFormDefault="qualified">
    <xsd:import namespace="http://schemas.microsoft.com/office/2006/documentManagement/types"/>
    <xsd:import namespace="http://schemas.microsoft.com/office/infopath/2007/PartnerControls"/>
    <xsd:element name="YMSVerifiedBy" ma:index="4" ma:displayName="Verifier(s)" ma:description="Yara subject matter expert(s) with functional or process responsibilities related to the subject matter of the document. Responsible for securing that the document is feasible to implement." ma:internalName="YMSVerifiedBy"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5a5c64-ee7a-45c3-8a61-2a5fccd2fe9f" elementFormDefault="qualified">
    <xsd:import namespace="http://schemas.microsoft.com/office/2006/documentManagement/types"/>
    <xsd:import namespace="http://schemas.microsoft.com/office/infopath/2007/PartnerControls"/>
    <xsd:element name="ApprovedBy" ma:index="5" ma:displayName="Approver" ma:description="Accountable for the content of the document and the implementation of requirements laid out therein as part of her/his job duties and responsibilities. Has the authorizations required to perform that." ma:internalName="ApprovedBy"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ec7aef-c827-431b-9f81-2b6fc85e7c3a" elementFormDefault="qualified">
    <xsd:import namespace="http://schemas.microsoft.com/office/2006/documentManagement/types"/>
    <xsd:import namespace="http://schemas.microsoft.com/office/infopath/2007/PartnerControls"/>
    <xsd:element name="Discipline" ma:index="9" nillable="true" ma:displayName="Discipline" ma:format="Dropdown" ma:internalName="Discipline">
      <xsd:simpleType>
        <xsd:restriction base="dms:Choice">
          <xsd:enumeration value="Administration, project management"/>
          <xsd:enumeration value="Contracting and Purchasing"/>
          <xsd:enumeration value="Process"/>
          <xsd:enumeration value="Electrical"/>
          <xsd:enumeration value="Health, Environment, Safety"/>
          <xsd:enumeration value="Geology and Mining"/>
          <xsd:enumeration value="Automation"/>
          <xsd:enumeration value="Mechanical - Static"/>
          <xsd:enumeration value="Piping"/>
          <xsd:enumeration value="Quality"/>
          <xsd:enumeration value="Mechanical - Rotating"/>
          <xsd:enumeration value="Construction and Commissioning"/>
          <xsd:enumeration value="Multi-Discipline"/>
          <xsd:enumeration value="Civil, Structural and Architectural"/>
          <xsd:enumeration value="Research and Development"/>
        </xsd:restriction>
      </xsd:simpleType>
    </xsd:element>
    <xsd:element name="Title_x0020_Document_x0020_Set" ma:index="29" nillable="true" ma:displayName="Title Document Set" ma:indexed="true" ma:internalName="Title_x0020_Document_x0020_Set">
      <xsd:simpleType>
        <xsd:restriction base="dms:Text">
          <xsd:maxLength value="255"/>
        </xsd:restriction>
      </xsd:simpleType>
    </xsd:element>
    <xsd:element name="_dlc_DocIdPersistId" ma:index="32" nillable="true" ma:displayName="Persist ID" ma:description="Keep ID on add." ma:hidden="true" ma:internalName="_dlc_DocIdPersistId" ma:readOnly="true">
      <xsd:simpleType>
        <xsd:restriction base="dms:Boolean"/>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38"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e10885-fc90-419d-b063-93ca34e5acca" elementFormDefault="qualified">
    <xsd:import namespace="http://schemas.microsoft.com/office/2006/documentManagement/types"/>
    <xsd:import namespace="http://schemas.microsoft.com/office/infopath/2007/PartnerControls"/>
    <xsd:element name="TaxKeywordTaxHTField" ma:index="17" nillable="true" ma:taxonomy="true" ma:internalName="TaxKeywordTaxHTField" ma:taxonomyFieldName="TaxKeyword" ma:displayName="Enterprise Keywords" ma:fieldId="{23f27201-bee3-471e-b2e7-b64fd8b7ca38}" ma:taxonomyMulti="true" ma:sspId="5533a3b9-b735-45d9-b90a-92a3e579454d" ma:termSetId="00000000-0000-0000-0000-000000000000" ma:anchorId="00000000-0000-0000-0000-000000000000" ma:open="true" ma:isKeyword="true">
      <xsd:complexType>
        <xsd:sequence>
          <xsd:element ref="pc:Terms" minOccurs="0" maxOccurs="1"/>
        </xsd:sequence>
      </xsd:complexType>
    </xsd:element>
    <xsd:element name="TaxCatchAllLabel" ma:index="46" nillable="true" ma:displayName="Taxonomy Catch All Column1" ma:hidden="true" ma:list="{89fd8159-c443-44e9-aba4-402e2923e129}" ma:internalName="TaxCatchAllLabel" ma:readOnly="true" ma:showField="CatchAllDataLabel" ma:web="34ec7aef-c827-431b-9f81-2b6fc85e7c3a">
      <xsd:complexType>
        <xsd:complexContent>
          <xsd:extension base="dms:MultiChoiceLookup">
            <xsd:sequence>
              <xsd:element name="Value" type="dms:Lookup" maxOccurs="unbounded" minOccurs="0" nillable="true"/>
            </xsd:sequence>
          </xsd:extension>
        </xsd:complexContent>
      </xsd:complexType>
    </xsd:element>
    <xsd:element name="TaxCatchAll" ma:index="47" nillable="true" ma:displayName="Taxonomy Catch All Column" ma:hidden="true" ma:list="{89fd8159-c443-44e9-aba4-402e2923e129}" ma:internalName="TaxCatchAll" ma:showField="CatchAllData" ma:web="34ec7aef-c827-431b-9f81-2b6fc85e7c3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07ea462-aaa2-4230-8650-800586fd6e0c" elementFormDefault="qualified">
    <xsd:import namespace="http://schemas.microsoft.com/office/2006/documentManagement/types"/>
    <xsd:import namespace="http://schemas.microsoft.com/office/infopath/2007/PartnerControls"/>
    <xsd:element name="YMSValidated" ma:index="18" nillable="true" ma:displayName="Validated" ma:format="DateOnly" ma:hidden="true" ma:internalName="YMSValid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7369ed8-7398-499d-83ae-9d42e0d3e3dd" elementFormDefault="qualified">
    <xsd:import namespace="http://schemas.microsoft.com/office/2006/documentManagement/types"/>
    <xsd:import namespace="http://schemas.microsoft.com/office/infopath/2007/PartnerControls"/>
    <xsd:element name="YMSVerified" ma:index="19" nillable="true" ma:displayName="Verified" ma:format="DateOnly" ma:hidden="true" ma:internalName="YMSVerifi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4ed8b9-e7ed-4b31-94f1-4960fcc17a1d" elementFormDefault="qualified">
    <xsd:import namespace="http://schemas.microsoft.com/office/2006/documentManagement/types"/>
    <xsd:import namespace="http://schemas.microsoft.com/office/infopath/2007/PartnerControls"/>
    <xsd:element name="Approved" ma:index="20" nillable="true" ma:displayName="Approved" ma:format="DateOnly" ma:internalName="Approv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db00453-5af4-4cae-918b-d577b3e25147" elementFormDefault="qualified">
    <xsd:import namespace="http://schemas.microsoft.com/office/2006/documentManagement/types"/>
    <xsd:import namespace="http://schemas.microsoft.com/office/infopath/2007/PartnerControls"/>
    <xsd:element name="NextReviewDate" ma:index="21" ma:displayName="Next Review Date" ma:format="DateOnly" ma:internalName="NextReview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d3523-8a7e-43d8-8db2-82bba2d9642c" elementFormDefault="qualified">
    <xsd:import namespace="http://schemas.microsoft.com/office/2006/documentManagement/types"/>
    <xsd:import namespace="http://schemas.microsoft.com/office/infopath/2007/PartnerControls"/>
    <xsd:element name="VersionComments" ma:index="22" nillable="true" ma:displayName="Version Comments" ma:description="Document Officer summary of what has changed since last version." ma:internalName="VersionComm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423f4c-ca1b-406e-8999-0f2e1bacbbdc" elementFormDefault="qualified">
    <xsd:import namespace="http://schemas.microsoft.com/office/2006/documentManagement/types"/>
    <xsd:import namespace="http://schemas.microsoft.com/office/infopath/2007/PartnerControls"/>
    <xsd:element name="YMSMailingList" ma:index="23" nillable="true" ma:displayName="Mailing List" ma:description="Users and/or groups that shall be notified by e-mail when a new document (or a new version) has been published." ma:SearchPeopleOnly="false" ma:SharePointGroup="0" ma:internalName="YMSMailingList"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7d0fcb-27b1-4f44-bc24-67a17c18ba0d" elementFormDefault="qualified">
    <xsd:import namespace="http://schemas.microsoft.com/office/2006/documentManagement/types"/>
    <xsd:import namespace="http://schemas.microsoft.com/office/infopath/2007/PartnerControls"/>
    <xsd:element name="YMSWorkflowStatus" ma:index="24" nillable="true" ma:displayName="Publish Status" ma:format="Dropdown" ma:hidden="true" ma:internalName="YMSWorkflowStatus" ma:readOnly="false">
      <xsd:simpleType>
        <xsd:restriction base="dms:Choice">
          <xsd:enumeration value="Waiting for Owner"/>
          <xsd:enumeration value="Waiting for Officer"/>
          <xsd:enumeration value="Waiting for Verifiers"/>
          <xsd:enumeration value="Waiting for Approver"/>
        </xsd:restriction>
      </xsd:simpleType>
    </xsd:element>
    <xsd:element name="YMSWFPublishStatus" ma:index="25" nillable="true" ma:displayName="Publish Workflow" ma:default="Not Started" ma:internalName="YMSWFPublishStatus">
      <xsd:simpleType>
        <xsd:restriction base="dms:Text">
          <xsd:maxLength value="255"/>
        </xsd:restriction>
      </xsd:simpleType>
    </xsd:element>
    <xsd:element name="YMSWFFeedbackStatus" ma:index="26" nillable="true" ma:displayName="Feedback Workflow" ma:default="Not Started" ma:internalName="YMSWFFeedbackStatus">
      <xsd:simpleType>
        <xsd:restriction base="dms:Text">
          <xsd:maxLength value="255"/>
        </xsd:restriction>
      </xsd:simpleType>
    </xsd:element>
    <xsd:element name="YMSDocumentID" ma:index="28" nillable="true" ma:displayName="YMS Document ID" ma:internalName="YMSDocument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a7e6e5-0dd4-48df-aa07-d07d0022d296" elementFormDefault="qualified">
    <xsd:import namespace="http://schemas.microsoft.com/office/2006/documentManagement/types"/>
    <xsd:import namespace="http://schemas.microsoft.com/office/infopath/2007/PartnerControls"/>
    <xsd:element name="YMSDocumentReferenceID" ma:index="27" nillable="true" ma:displayName="Document Reference" ma:decimals="0" ma:internalName="YMSDocumentReferenceID">
      <xsd:simpleType>
        <xsd:restriction base="dms:Number"/>
      </xsd:simpleType>
    </xsd:element>
    <xsd:element name="YMSPublishedByFlow" ma:index="30" nillable="true" ma:displayName="Published By Flow" ma:default="0" ma:internalName="YMSPublishedByFlow">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dd6184f-085c-414b-8597-8eabe9167261" elementFormDefault="qualified">
    <xsd:import namespace="http://schemas.microsoft.com/office/2006/documentManagement/types"/>
    <xsd:import namespace="http://schemas.microsoft.com/office/infopath/2007/PartnerControls"/>
    <xsd:element name="YMSVersion" ma:index="31" nillable="true" ma:displayName="YMS Version" ma:internalName="YMSVersion">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f8e6360d-78cc-49d1-aeea-3283394d6409" elementFormDefault="qualified">
    <xsd:import namespace="http://schemas.microsoft.com/office/2006/documentManagement/types"/>
    <xsd:import namespace="http://schemas.microsoft.com/office/infopath/2007/PartnerControls"/>
    <xsd:element name="p86715aca52141abbbc72242a6908122" ma:index="33" ma:taxonomy="true" ma:internalName="p86715aca52141abbbc72242a6908122" ma:taxonomyFieldName="YMSOwnedByOrganization" ma:displayName="Owned by Organization" ma:indexed="true" ma:readOnly="false" ma:fieldId="{986715ac-a521-41ab-bbc7-2242a6908122}"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b03ec9c9fc15465d981edaaba1c2c808" ma:index="34" ma:taxonomy="true" ma:internalName="b03ec9c9fc15465d981edaaba1c2c808" ma:taxonomyFieldName="YMSLanguage" ma:displayName="Language" ma:readOnly="false" ma:fieldId="{b03ec9c9-fc15-465d-981e-daaba1c2c808}" ma:sspId="5533a3b9-b735-45d9-b90a-92a3e579454d" ma:termSetId="766e8732-e0db-493c-8a8a-eb81cda117a2" ma:anchorId="00000000-0000-0000-0000-000000000000" ma:open="false" ma:isKeyword="false">
      <xsd:complexType>
        <xsd:sequence>
          <xsd:element ref="pc:Terms" minOccurs="0" maxOccurs="1"/>
        </xsd:sequence>
      </xsd:complexType>
    </xsd:element>
    <xsd:element name="o288efda00fc4076844e479a2058cd7f" ma:index="36" ma:taxonomy="true" ma:internalName="o288efda00fc4076844e479a2058cd7f" ma:taxonomyFieldName="YMSInformationClassification" ma:displayName="Information Classification" ma:readOnly="false" ma:fieldId="{8288efda-00fc-4076-844e-479a2058cd7f}" ma:sspId="5533a3b9-b735-45d9-b90a-92a3e579454d" ma:termSetId="db7c8118-7f54-4ea2-93d8-84458016e64e" ma:anchorId="00000000-0000-0000-0000-000000000000" ma:open="false" ma:isKeyword="false">
      <xsd:complexType>
        <xsd:sequence>
          <xsd:element ref="pc:Terms" minOccurs="0" maxOccurs="1"/>
        </xsd:sequence>
      </xsd:complexType>
    </xsd:element>
    <xsd:element name="e09cb138fc0f497bb56389e034ed12c0" ma:index="37" nillable="true" ma:taxonomy="true" ma:internalName="e09cb138fc0f497bb56389e034ed12c0" ma:taxonomyFieldName="YMSCategory" ma:displayName="Category" ma:fieldId="{e09cb138-fc0f-497b-b563-89e034ed12c0}" ma:taxonomyMulti="true" ma:sspId="5533a3b9-b735-45d9-b90a-92a3e579454d" ma:termSetId="13584718-877e-437a-889c-f5476f3365a6" ma:anchorId="00000000-0000-0000-0000-000000000000" ma:open="false" ma:isKeyword="false">
      <xsd:complexType>
        <xsd:sequence>
          <xsd:element ref="pc:Terms" minOccurs="0" maxOccurs="1"/>
        </xsd:sequence>
      </xsd:complexType>
    </xsd:element>
    <xsd:element name="n566aa1c09b948d8b11dba67b383f70a" ma:index="39" ma:taxonomy="true" ma:internalName="n566aa1c09b948d8b11dba67b383f70a" ma:taxonomyFieldName="YMSRelevantForProcesses" ma:displayName="Relevant for Process" ma:indexed="true" ma:readOnly="false" ma:fieldId="{7566aa1c-09b9-48d8-b11d-ba67b383f70a}" ma:sspId="5533a3b9-b735-45d9-b90a-92a3e579454d" ma:termSetId="6f7e89f7-4d9f-4f09-a13b-e3cdab2383f6" ma:anchorId="00000000-0000-0000-0000-000000000000" ma:open="false" ma:isKeyword="false">
      <xsd:complexType>
        <xsd:sequence>
          <xsd:element ref="pc:Terms" minOccurs="0" maxOccurs="1"/>
        </xsd:sequence>
      </xsd:complexType>
    </xsd:element>
    <xsd:element name="l45847b67a134e4a87db9037747dc84f" ma:index="40" ma:taxonomy="true" ma:internalName="l45847b67a134e4a87db9037747dc84f" ma:taxonomyFieldName="ValidForOrganization" ma:displayName="Valid for Organization(s)" ma:readOnly="false" ma:fieldId="{545847b6-7a13-4e4a-87db-9037747dc84f}" ma:taxonomyMulti="true"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of7bed9b6773446bbb8d11896e239967" ma:index="41" nillable="true" ma:taxonomy="true" ma:internalName="of7bed9b6773446bbb8d11896e239967" ma:taxonomyFieldName="YMSExternalReferences" ma:displayName="External References" ma:fieldId="{8f7bed9b-6773-446b-bb8d-11896e239967}" ma:taxonomyMulti="true" ma:sspId="5533a3b9-b735-45d9-b90a-92a3e579454d" ma:termSetId="dd999b9a-32c8-4410-bcca-b947ab7173c5" ma:anchorId="00000000-0000-0000-0000-000000000000" ma:open="false" ma:isKeyword="false">
      <xsd:complexType>
        <xsd:sequence>
          <xsd:element ref="pc:Terms" minOccurs="0" maxOccurs="1"/>
        </xsd:sequence>
      </xsd:complexType>
    </xsd:element>
    <xsd:element name="m6a006d3bc2e488b98d5a60be7da4a85" ma:index="58" ma:taxonomy="true" ma:internalName="m6a006d3bc2e488b98d5a60be7da4a85" ma:taxonomyFieldName="ValidForFacility" ma:displayName="Valid for Location/Facility" ma:readOnly="false" ma:fieldId="{66a006d3-bc2e-488b-98d5-a60be7da4a85}" ma:taxonomyMulti="true" ma:sspId="5533a3b9-b735-45d9-b90a-92a3e579454d" ma:termSetId="91ebc4ff-ad3e-4408-9bb9-8a666c079ad8" ma:anchorId="00000000-0000-0000-0000-000000000000" ma:open="false" ma:isKeyword="false">
      <xsd:complexType>
        <xsd:sequence>
          <xsd:element ref="pc:Terms" minOccurs="0" maxOccurs="1"/>
        </xsd:sequence>
      </xsd:complexType>
    </xsd:element>
    <xsd:element name="a5cdc0369a234aa08bf5ccf7ac490442" ma:index="59" ma:taxonomy="true" ma:internalName="a5cdc0369a234aa08bf5ccf7ac490442" ma:taxonomyFieldName="DocumentType" ma:displayName="Document Type" ma:indexed="true" ma:readOnly="false" ma:fieldId="{a5cdc036-9a23-4aa0-8bf5-ccf7ac490442}" ma:sspId="5533a3b9-b735-45d9-b90a-92a3e579454d" ma:termSetId="50da62af-6014-4b51-9b7a-de3c108aa5b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a05747-3f5d-4f2f-9bac-2ad93ac0cba2" elementFormDefault="qualified">
    <xsd:import namespace="http://schemas.microsoft.com/office/2006/documentManagement/types"/>
    <xsd:import namespace="http://schemas.microsoft.com/office/infopath/2007/PartnerControls"/>
    <xsd:element name="DLCPolicyLabelValue" ma:index="49"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50"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51" nillable="true" ma:displayName="Label Locked" ma:description="Indicates whether the label should be updated when item properties are modified." ma:hidden="true" ma:internalName="DLCPolicyLabelLock" ma:readOnly="false">
      <xsd:simpleType>
        <xsd:restriction base="dms:Text"/>
      </xsd:simpleType>
    </xsd:element>
    <xsd:element name="MediaServiceMetadata" ma:index="53" nillable="true" ma:displayName="MediaServiceMetadata" ma:hidden="true" ma:internalName="MediaServiceMetadata" ma:readOnly="true">
      <xsd:simpleType>
        <xsd:restriction base="dms:Note"/>
      </xsd:simpleType>
    </xsd:element>
    <xsd:element name="MediaServiceFastMetadata" ma:index="54" nillable="true" ma:displayName="MediaServiceFastMetadata" ma:hidden="true" ma:internalName="MediaServiceFastMetadata" ma:readOnly="true">
      <xsd:simpleType>
        <xsd:restriction base="dms:Note"/>
      </xsd:simpleType>
    </xsd:element>
    <xsd:element name="MediaServiceAutoKeyPoints" ma:index="55" nillable="true" ma:displayName="MediaServiceAutoKeyPoints" ma:hidden="true" ma:internalName="MediaServiceAutoKeyPoints" ma:readOnly="true">
      <xsd:simpleType>
        <xsd:restriction base="dms:Note"/>
      </xsd:simpleType>
    </xsd:element>
    <xsd:element name="MediaServiceKeyPoints" ma:index="56" nillable="true" ma:displayName="KeyPoints" ma:internalName="MediaServiceKeyPoints" ma:readOnly="true">
      <xsd:simpleType>
        <xsd:restriction base="dms:Note">
          <xsd:maxLength value="255"/>
        </xsd:restriction>
      </xsd:simpleType>
    </xsd:element>
    <xsd:element name="MediaServiceDateTaken" ma:index="60" nillable="true" ma:displayName="MediaServiceDateTaken" ma:hidden="true" ma:indexed="true" ma:internalName="MediaServiceDateTaken" ma:readOnly="true">
      <xsd:simpleType>
        <xsd:restriction base="dms:Text"/>
      </xsd:simpleType>
    </xsd:element>
    <xsd:element name="lcf76f155ced4ddcb4097134ff3c332f" ma:index="62" nillable="true" ma:taxonomy="true" ma:internalName="lcf76f155ced4ddcb4097134ff3c332f" ma:taxonomyFieldName="MediaServiceImageTags" ma:displayName="Image Tags" ma:readOnly="false" ma:fieldId="{5cf76f15-5ced-4ddc-b409-7134ff3c332f}" ma:taxonomyMulti="true" ma:sspId="5533a3b9-b735-45d9-b90a-92a3e579454d" ma:termSetId="09814cd3-568e-fe90-9814-8d621ff8fb84" ma:anchorId="fba54fb3-c3e1-fe81-a776-ca4b69148c4d" ma:open="true" ma:isKeyword="false">
      <xsd:complexType>
        <xsd:sequence>
          <xsd:element ref="pc:Terms" minOccurs="0" maxOccurs="1"/>
        </xsd:sequence>
      </xsd:complexType>
    </xsd:element>
    <xsd:element name="MediaServiceOCR" ma:index="63" nillable="true" ma:displayName="Extracted Text" ma:internalName="MediaServiceOCR" ma:readOnly="true">
      <xsd:simpleType>
        <xsd:restriction base="dms:Note">
          <xsd:maxLength value="255"/>
        </xsd:restriction>
      </xsd:simpleType>
    </xsd:element>
    <xsd:element name="MediaServiceGenerationTime" ma:index="64" nillable="true" ma:displayName="MediaServiceGenerationTime" ma:hidden="true" ma:internalName="MediaServiceGenerationTime" ma:readOnly="true">
      <xsd:simpleType>
        <xsd:restriction base="dms:Text"/>
      </xsd:simpleType>
    </xsd:element>
    <xsd:element name="MediaServiceEventHashCode" ma:index="65" nillable="true" ma:displayName="MediaServiceEventHashCode" ma:hidden="true" ma:internalName="MediaServiceEventHashCode" ma:readOnly="true">
      <xsd:simpleType>
        <xsd:restriction base="dms:Text"/>
      </xsd:simpleType>
    </xsd:element>
    <xsd:element name="MediaServiceObjectDetectorVersions" ma:index="67" nillable="true" ma:displayName="MediaServiceObjectDetectorVersions" ma:hidden="true" ma:indexed="true" ma:internalName="MediaServiceObjectDetectorVersions" ma:readOnly="true">
      <xsd:simpleType>
        <xsd:restriction base="dms:Text"/>
      </xsd:simpleType>
    </xsd:element>
    <xsd:element name="MediaServiceSearchProperties" ma:index="6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7"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p:Policy xmlns:p="office.server.policy" id="" local="true">
  <p:Name>YMS Document (Portrait)</p:Name>
  <p:Description/>
  <p:Statement/>
  <p:PolicyItems>
    <p:PolicyItem featureId="Microsoft.Office.RecordsManagement.PolicyFeatures.PolicyLabel" staticId="0x0101008452B77357CE407492630B5AC5A7E0EB010069A003E576C9EE41862D7F6E2C8210D4|801092262" UniqueId="8b1f868e-f1a7-4cf7-b036-60aa025f3176">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Approved xmlns="394ed8b9-e7ed-4b31-94f1-4960fcc17a1d">2026-06-03T11:14:08+00:00</Approved>
    <o288efda00fc4076844e479a2058cd7f xmlns="f8e6360d-78cc-49d1-aeea-3283394d6409">
      <Terms xmlns="http://schemas.microsoft.com/office/infopath/2007/PartnerControls">
        <TermInfo xmlns="http://schemas.microsoft.com/office/infopath/2007/PartnerControls">
          <TermName xmlns="http://schemas.microsoft.com/office/infopath/2007/PartnerControls">Public</TermName>
          <TermId xmlns="http://schemas.microsoft.com/office/infopath/2007/PartnerControls">3caf08bf-aba9-455a-b508-c48ea5207c93</TermId>
        </TermInfo>
      </Terms>
    </o288efda00fc4076844e479a2058cd7f>
    <YMSVerifiedBy xmlns="ef6f3ae6-21f7-442b-8cbd-e7de8225ec52">
      <UserInfo>
        <DisplayName>i:0#.f|membership|a908380@yara.com</DisplayName>
        <AccountId>40</AccountId>
        <AccountType/>
      </UserInfo>
    </YMSVerifiedBy>
    <NextReviewDate xmlns="9db00453-5af4-4cae-918b-d577b3e25147">2029-06-02T22:00:00+00:00</NextReviewDate>
    <YMSPublishedByFlow xmlns="baa7e6e5-0dd4-48df-aa07-d07d0022d296">true</YMSPublishedByFlow>
    <of7bed9b6773446bbb8d11896e239967 xmlns="f8e6360d-78cc-49d1-aeea-3283394d6409">
      <Terms xmlns="http://schemas.microsoft.com/office/infopath/2007/PartnerControls"/>
    </of7bed9b6773446bbb8d11896e239967>
    <YMSMailingList xmlns="d3423f4c-ca1b-406e-8999-0f2e1bacbbdc">
      <UserInfo>
        <DisplayName/>
        <AccountId xsi:nil="true"/>
        <AccountType/>
      </UserInfo>
    </YMSMailingList>
    <YMSWFFeedbackStatus xmlns="3e7d0fcb-27b1-4f44-bc24-67a17c18ba0d">Not Started</YMSWFFeedbackStatus>
    <m6a006d3bc2e488b98d5a60be7da4a85 xmlns="f8e6360d-78cc-49d1-aeea-3283394d6409">
      <Terms xmlns="http://schemas.microsoft.com/office/infopath/2007/PartnerControls">
        <TermInfo xmlns="http://schemas.microsoft.com/office/infopath/2007/PartnerControls">
          <TermName xmlns="http://schemas.microsoft.com/office/infopath/2007/PartnerControls">Yara Porsgrunn</TermName>
          <TermId xmlns="http://schemas.microsoft.com/office/infopath/2007/PartnerControls">aa03bb2e-ba63-4150-8d2e-7e65deeb8394</TermId>
        </TermInfo>
      </Terms>
    </m6a006d3bc2e488b98d5a60be7da4a85>
    <YMSWorkflowStatus xmlns="3e7d0fcb-27b1-4f44-bc24-67a17c18ba0d" xsi:nil="true"/>
    <YMSWFPublishStatus xmlns="3e7d0fcb-27b1-4f44-bc24-67a17c18ba0d">Not Started</YMSWFPublishStatus>
    <YMSDocumentReferenceID xmlns="baa7e6e5-0dd4-48df-aa07-d07d0022d296">5306</YMSDocumentReferenceID>
    <YMSDocumentOfficer xmlns="88eb63a8-b495-4068-bc83-a212bb1828a2">
      <UserInfo>
        <DisplayName>Vidar Jarle Ersnes</DisplayName>
        <AccountId>40</AccountId>
        <AccountType/>
      </UserInfo>
    </YMSDocumentOfficer>
    <YMSValidated xmlns="c07ea462-aaa2-4230-8650-800586fd6e0c">2026-06-03T11:09:48+00:00</YMSValidated>
    <TaxCatchAll xmlns="87e10885-fc90-419d-b063-93ca34e5acca">
      <Value>14</Value>
      <Value>46</Value>
      <Value>27</Value>
      <Value>41</Value>
      <Value>56</Value>
      <Value>20</Value>
      <Value>120</Value>
    </TaxCatchAll>
    <DocumentSetDescription xmlns="http://schemas.microsoft.com/sharepoint/v3" xsi:nil="true"/>
    <Title_x0020_Document_x0020_Set xmlns="34ec7aef-c827-431b-9f81-2b6fc85e7c3a">L-210 Arbeids- og entretillatelser i Yara Porsgrunn</Title_x0020_Document_x0020_Set>
    <p86715aca52141abbbc72242a6908122 xmlns="f8e6360d-78cc-49d1-aeea-3283394d6409">
      <Terms xmlns="http://schemas.microsoft.com/office/infopath/2007/PartnerControls">
        <TermInfo xmlns="http://schemas.microsoft.com/office/infopath/2007/PartnerControls">
          <TermName xmlns="http://schemas.microsoft.com/office/infopath/2007/PartnerControls">Health environment and safety</TermName>
          <TermId xmlns="http://schemas.microsoft.com/office/infopath/2007/PartnerControls">8dbc8ee6-68e3-4838-899f-143527fe0929</TermId>
        </TermInfo>
      </Terms>
    </p86715aca52141abbbc72242a6908122>
    <l45847b67a134e4a87db9037747dc84f xmlns="f8e6360d-78cc-49d1-aeea-3283394d6409">
      <Terms xmlns="http://schemas.microsoft.com/office/infopath/2007/PartnerControls">
        <TermInfo xmlns="http://schemas.microsoft.com/office/infopath/2007/PartnerControls">
          <TermName xmlns="http://schemas.microsoft.com/office/infopath/2007/PartnerControls">Porsgrunn</TermName>
          <TermId xmlns="http://schemas.microsoft.com/office/infopath/2007/PartnerControls">dbda0686-9de9-4c22-b974-b2de0cf7e153</TermId>
        </TermInfo>
      </Terms>
    </l45847b67a134e4a87db9037747dc84f>
    <DocumentOwner xmlns="009a2248-1bc5-4823-a4cc-a112fd46d800">
      <UserInfo>
        <DisplayName>Vidar Jarle Ersnes</DisplayName>
        <AccountId>40</AccountId>
        <AccountType/>
      </UserInfo>
    </DocumentOwner>
    <YMSDocumentID xmlns="3e7d0fcb-27b1-4f44-bc24-67a17c18ba0d">YMSProsgrunn-1331260714-5306</YMSDocumentID>
    <b03ec9c9fc15465d981edaaba1c2c808 xmlns="f8e6360d-78cc-49d1-aeea-3283394d6409">
      <Terms xmlns="http://schemas.microsoft.com/office/infopath/2007/PartnerControls">
        <TermInfo xmlns="http://schemas.microsoft.com/office/infopath/2007/PartnerControls">
          <TermName xmlns="http://schemas.microsoft.com/office/infopath/2007/PartnerControls">Norwegian</TermName>
          <TermId xmlns="http://schemas.microsoft.com/office/infopath/2007/PartnerControls">a797c4cb-7e1f-4d1d-aa7c-6dd6501a9c29</TermId>
        </TermInfo>
      </Terms>
    </b03ec9c9fc15465d981edaaba1c2c808>
    <YMSVerified xmlns="87369ed8-7398-499d-83ae-9d42e0d3e3dd">2026-06-03T11:11:59+00:00</YMSVerified>
    <YMSVersion xmlns="6dd6184f-085c-414b-8597-8eabe9167261">1.0</YMSVersion>
    <e09cb138fc0f497bb56389e034ed12c0 xmlns="f8e6360d-78cc-49d1-aeea-3283394d6409">
      <Terms xmlns="http://schemas.microsoft.com/office/infopath/2007/PartnerControls"/>
    </e09cb138fc0f497bb56389e034ed12c0>
    <TaxKeywordTaxHTField xmlns="87e10885-fc90-419d-b063-93ca34e5acca">
      <Terms xmlns="http://schemas.microsoft.com/office/infopath/2007/PartnerControls"/>
    </TaxKeywordTaxHTField>
    <a5cdc0369a234aa08bf5ccf7ac490442 xmlns="f8e6360d-78cc-49d1-aeea-3283394d6409">
      <Terms xmlns="http://schemas.microsoft.com/office/infopath/2007/PartnerControls">
        <TermInfo xmlns="http://schemas.microsoft.com/office/infopath/2007/PartnerControls">
          <TermName xmlns="http://schemas.microsoft.com/office/infopath/2007/PartnerControls">Attachment</TermName>
          <TermId xmlns="http://schemas.microsoft.com/office/infopath/2007/PartnerControls">32f2a6b5-6713-48ab-a192-ee5845d0dd65</TermId>
        </TermInfo>
      </Terms>
    </a5cdc0369a234aa08bf5ccf7ac490442>
    <n566aa1c09b948d8b11dba67b383f70a xmlns="f8e6360d-78cc-49d1-aeea-3283394d6409">
      <Terms xmlns="http://schemas.microsoft.com/office/infopath/2007/PartnerControls">
        <TermInfo xmlns="http://schemas.microsoft.com/office/infopath/2007/PartnerControls">
          <TermName xmlns="http://schemas.microsoft.com/office/infopath/2007/PartnerControls">HESQ</TermName>
          <TermId xmlns="http://schemas.microsoft.com/office/infopath/2007/PartnerControls">5b64083c-34d4-4f70-81ab-5bc706e394e9</TermId>
        </TermInfo>
      </Terms>
    </n566aa1c09b948d8b11dba67b383f70a>
    <ApprovedBy xmlns="f55a5c64-ee7a-45c3-8a61-2a5fccd2fe9f">
      <UserInfo>
        <DisplayName>Vidar Jarle Ersnes</DisplayName>
        <AccountId>40</AccountId>
        <AccountType/>
      </UserInfo>
    </ApprovedBy>
    <Discipline xmlns="34ec7aef-c827-431b-9f81-2b6fc85e7c3a" xsi:nil="true"/>
    <VersionComments xmlns="92cd3523-8a7e-43d8-8db2-82bba2d9642c" xsi:nil="true"/>
    <_dlc_DocId xmlns="34ec7aef-c827-431b-9f81-2b6fc85e7c3a">YMSProsgrunn-898939834-4315</_dlc_DocId>
    <_dlc_DocIdUrl xmlns="34ec7aef-c827-431b-9f81-2b6fc85e7c3a">
      <Url>https://yara.sharepoint.com/sites/YMS_Porsgrunn/_layouts/15/DocIdRedir.aspx?ID=YMSProsgrunn-898939834-4315</Url>
      <Description>YMSProsgrunn-898939834-4315</Description>
    </_dlc_DocIdUrl>
    <DLCPolicyLabelLock xmlns="07a05747-3f5d-4f2f-9bac-2ad93ac0cba2" xsi:nil="true"/>
    <lcf76f155ced4ddcb4097134ff3c332f xmlns="07a05747-3f5d-4f2f-9bac-2ad93ac0cba2">
      <Terms xmlns="http://schemas.microsoft.com/office/infopath/2007/PartnerControls"/>
    </lcf76f155ced4ddcb4097134ff3c332f>
    <DLCPolicyLabelClientValue xmlns="07a05747-3f5d-4f2f-9bac-2ad93ac0cba2" xsi:nil="true"/>
    <DLCPolicyLabelValue xmlns="07a05747-3f5d-4f2f-9bac-2ad93ac0cba2">1.0</DLCPolicyLabelValue>
  </documentManagement>
</p:properties>
</file>

<file path=customXml/itemProps1.xml><?xml version="1.0" encoding="utf-8"?>
<ds:datastoreItem xmlns:ds="http://schemas.openxmlformats.org/officeDocument/2006/customXml" ds:itemID="{43B2027A-7CB2-434F-9DF6-82439F0C927C}"/>
</file>

<file path=customXml/itemProps2.xml><?xml version="1.0" encoding="utf-8"?>
<ds:datastoreItem xmlns:ds="http://schemas.openxmlformats.org/officeDocument/2006/customXml" ds:itemID="{9A2101F0-F417-46FF-BDEF-756CC1C94E39}"/>
</file>

<file path=customXml/itemProps3.xml><?xml version="1.0" encoding="utf-8"?>
<ds:datastoreItem xmlns:ds="http://schemas.openxmlformats.org/officeDocument/2006/customXml" ds:itemID="{100E370E-EF10-40D5-BF52-7F764974AB11}"/>
</file>

<file path=customXml/itemProps4.xml><?xml version="1.0" encoding="utf-8"?>
<ds:datastoreItem xmlns:ds="http://schemas.openxmlformats.org/officeDocument/2006/customXml" ds:itemID="{65A32CD2-F458-4A7D-9C96-1954F62B0CDB}"/>
</file>

<file path=customXml/itemProps5.xml><?xml version="1.0" encoding="utf-8"?>
<ds:datastoreItem xmlns:ds="http://schemas.openxmlformats.org/officeDocument/2006/customXml" ds:itemID="{70AAB942-09D8-4009-88C7-898D766F1C43}"/>
</file>

<file path=docMetadata/LabelInfo.xml><?xml version="1.0" encoding="utf-8"?>
<clbl:labelList xmlns:clbl="http://schemas.microsoft.com/office/2020/mipLabelMetadata">
  <clbl:label id="{40a6354e-6d04-4730-95c3-6ecb9619f301}" enabled="1" method="Privileged" siteId="{ef8a53ea-1a1c-4189-b792-c832dcaea568}" removed="0"/>
</clbl:labelList>
</file>

<file path=docProps/app.xml><?xml version="1.0" encoding="utf-8"?>
<Properties xmlns="http://schemas.openxmlformats.org/officeDocument/2006/extended-properties" xmlns:vt="http://schemas.openxmlformats.org/officeDocument/2006/docPropsVTypes">
  <TotalTime>68</TotalTime>
  <Words>126</Words>
  <Application>Microsoft Office PowerPoint</Application>
  <PresentationFormat>Widescreen</PresentationFormat>
  <Paragraphs>24</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Aptos Display</vt:lpstr>
      <vt:lpstr>Arial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L-210_Vedl25</dc:title>
  <dc:creator>Kari-Anne Barstad</dc:creator>
  <cp:lastModifiedBy>Vidar Jarle Ersnes</cp:lastModifiedBy>
  <cp:revision>2</cp:revision>
  <cp:lastPrinted>2026-03-31T12:55:06Z</cp:lastPrinted>
  <dcterms:created xsi:type="dcterms:W3CDTF">2026-03-18T08:01:55Z</dcterms:created>
  <dcterms:modified xsi:type="dcterms:W3CDTF">2026-06-03T08:47:36Z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0x0101008452B77357CE407492630B5AC5A7E0EB010069A003E576C9EE41862D7F6E2C8210D4</vt:lpwstr>
  </property>
  <property fmtid="{D5CDD505-2E9C-101B-9397-08002B2CF9AE}" pid="3" name="_dlc_DocIdItemGuid">
    <vt:lpwstr>67530839-80f6-47b3-820b-8c262a10d833</vt:lpwstr>
  </property>
  <property fmtid="{D5CDD505-2E9C-101B-9397-08002B2CF9AE}" pid="4" name="TaxKeyword">
    <vt:lpwstr/>
  </property>
  <property fmtid="{D5CDD505-2E9C-101B-9397-08002B2CF9AE}" pid="5" name="ValidForOrganization">
    <vt:lpwstr>20;#Porsgrunn|dbda0686-9de9-4c22-b974-b2de0cf7e153</vt:lpwstr>
  </property>
  <property fmtid="{D5CDD505-2E9C-101B-9397-08002B2CF9AE}" pid="6" name="YMSExternalReferences">
    <vt:lpwstr/>
  </property>
  <property fmtid="{D5CDD505-2E9C-101B-9397-08002B2CF9AE}" pid="7" name="MediaServiceImageTags">
    <vt:lpwstr/>
  </property>
  <property fmtid="{D5CDD505-2E9C-101B-9397-08002B2CF9AE}" pid="8" name="ValidForFacility">
    <vt:lpwstr>46;#Yara Porsgrunn|aa03bb2e-ba63-4150-8d2e-7e65deeb8394</vt:lpwstr>
  </property>
  <property fmtid="{D5CDD505-2E9C-101B-9397-08002B2CF9AE}" pid="9" name="YMSOwnedByOrganization">
    <vt:lpwstr>56;#Health environment and safety|8dbc8ee6-68e3-4838-899f-143527fe0929</vt:lpwstr>
  </property>
  <property fmtid="{D5CDD505-2E9C-101B-9397-08002B2CF9AE}" pid="10" name="YMSRelevantForProcesses">
    <vt:lpwstr>41;#HESQ|5b64083c-34d4-4f70-81ab-5bc706e394e9</vt:lpwstr>
  </property>
  <property fmtid="{D5CDD505-2E9C-101B-9397-08002B2CF9AE}" pid="11" name="YMSLanguage">
    <vt:lpwstr>14;#Norwegian|a797c4cb-7e1f-4d1d-aa7c-6dd6501a9c29</vt:lpwstr>
  </property>
  <property fmtid="{D5CDD505-2E9C-101B-9397-08002B2CF9AE}" pid="12" name="YMSCategory">
    <vt:lpwstr/>
  </property>
  <property fmtid="{D5CDD505-2E9C-101B-9397-08002B2CF9AE}" pid="13" name="YMSInformationClassification">
    <vt:lpwstr>120;#Public|3caf08bf-aba9-455a-b508-c48ea5207c93</vt:lpwstr>
  </property>
  <property fmtid="{D5CDD505-2E9C-101B-9397-08002B2CF9AE}" pid="14" name="DocumentType">
    <vt:lpwstr>27;#Attachment|32f2a6b5-6713-48ab-a192-ee5845d0dd65</vt:lpwstr>
  </property>
  <property fmtid="{D5CDD505-2E9C-101B-9397-08002B2CF9AE}" pid="15" name="_Level">
    <vt:i4>1</vt:i4>
  </property>
  <property fmtid="{D5CDD505-2E9C-101B-9397-08002B2CF9AE}" pid="16" name="AppEditor">
    <vt:lpwstr>64</vt:lpwstr>
  </property>
  <property fmtid="{D5CDD505-2E9C-101B-9397-08002B2CF9AE}" pid="17" name="_UIVersion">
    <vt:i4>512</vt:i4>
  </property>
  <property fmtid="{D5CDD505-2E9C-101B-9397-08002B2CF9AE}" pid="18" name="_UIVersionString">
    <vt:lpwstr>1.0</vt:lpwstr>
  </property>
</Properties>
</file>