
<file path=[Content_Types].xml><?xml version="1.0" encoding="utf-8"?>
<Types xmlns="http://schemas.openxmlformats.org/package/2006/content-types">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customXml/itemProps5.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5" Type="http://schemas.microsoft.com/office/2020/02/relationships/classificationlabels" Target="docMetadata/LabelInfo.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867" r:id="rId6"/>
  </p:sldMasterIdLst>
  <p:notesMasterIdLst>
    <p:notesMasterId r:id="rId14"/>
  </p:notesMasterIdLst>
  <p:sldIdLst>
    <p:sldId id="1262" r:id="rId7"/>
    <p:sldId id="2147477934" r:id="rId8"/>
    <p:sldId id="2147470014" r:id="rId9"/>
    <p:sldId id="2147470015" r:id="rId10"/>
    <p:sldId id="2147477933" r:id="rId11"/>
    <p:sldId id="2147470012" r:id="rId12"/>
    <p:sldId id="2147477935" r:id="rId13"/>
  </p:sldIdLst>
  <p:sldSz cx="9144000" cy="5143500" type="screen16x9"/>
  <p:notesSz cx="7010400" cy="9296400"/>
  <p:embeddedFontLst>
    <p:embeddedFont>
      <p:font typeface="Nunito Sans" pitchFamily="2" charset="0"/>
      <p:regular r:id="rId15"/>
      <p:bold r:id="rId16"/>
      <p:italic r:id="rId17"/>
      <p:boldItalic r:id="rId18"/>
    </p:embeddedFont>
    <p:embeddedFont>
      <p:font typeface="Segoe Print" panose="02000600000000000000" pitchFamily="2" charset="0"/>
      <p:regular r:id="rId19"/>
      <p:bold r:id="rId20"/>
    </p:embeddedFont>
    <p:embeddedFont>
      <p:font typeface="Segoe UI" panose="020B0502040204020203" pitchFamily="34" charset="0"/>
      <p:regular r:id="rId21"/>
      <p:bold r:id="rId22"/>
      <p:italic r:id="rId23"/>
      <p:boldItalic r:id="rId24"/>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507114B-C3BB-06E5-B193-F9D4030B8361}" v="11" dt="2025-06-19T11:26:31.019"/>
    <p1510:client id="{08220AD8-AD0A-9B05-4D2A-A4AF37FAA0B2}" v="105" dt="2025-06-19T11:16:50.130"/>
    <p1510:client id="{50D77E63-D4B3-4756-A995-0F08425842A7}" v="1" dt="2025-06-18T07:35:52.685"/>
    <p1510:client id="{FD755EFB-6816-AEFF-4362-1A0F86752FC2}" v="15" dt="2025-06-19T11:27:13.029"/>
  </p1510:revLst>
</p1510:revInfo>
</file>

<file path=ppt/tableStyles.xml><?xml version="1.0" encoding="utf-8"?>
<a:tblStyleLst xmlns:a="http://schemas.openxmlformats.org/drawingml/2006/main" def="{F23EFA41-F1FE-4909-A110-AEAA4B7AC826}">
  <a:tblStyle styleId="{F23EFA41-F1FE-4909-A110-AEAA4B7AC826}" styleName="Table_0">
    <a:wholeTbl>
      <a:tcTxStyle>
        <a:font>
          <a:latin typeface="Arial"/>
          <a:ea typeface="Arial"/>
          <a:cs typeface="Arial"/>
        </a:font>
        <a:srgbClr val="000000"/>
      </a:tcTxStyle>
      <a:tcStyle>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 styleId="{C82E68F8-5A42-4ED8-B749-CBD5A7D99914}" styleName="Table_1">
    <a:wholeTbl>
      <a:tcTxStyle b="off" i="off">
        <a:font>
          <a:latin typeface="Arial"/>
          <a:ea typeface="Arial"/>
          <a:cs typeface="Arial"/>
        </a:font>
        <a:schemeClr val="dk1"/>
      </a:tcTxStyle>
      <a:tcStyle>
        <a:tcBdr>
          <a:left>
            <a:ln w="12700" cap="flat" cmpd="sng">
              <a:solidFill>
                <a:schemeClr val="lt1"/>
              </a:solidFill>
              <a:prstDash val="solid"/>
              <a:round/>
              <a:headEnd type="none" w="sm" len="sm"/>
              <a:tailEnd type="none" w="sm" len="sm"/>
            </a:ln>
          </a:left>
          <a:right>
            <a:ln w="12700" cap="flat" cmpd="sng">
              <a:solidFill>
                <a:schemeClr val="lt1"/>
              </a:solidFill>
              <a:prstDash val="solid"/>
              <a:round/>
              <a:headEnd type="none" w="sm" len="sm"/>
              <a:tailEnd type="none" w="sm" len="sm"/>
            </a:ln>
          </a:right>
          <a:top>
            <a:ln w="12700" cap="flat" cmpd="sng">
              <a:solidFill>
                <a:schemeClr val="lt1"/>
              </a:solidFill>
              <a:prstDash val="solid"/>
              <a:round/>
              <a:headEnd type="none" w="sm" len="sm"/>
              <a:tailEnd type="none" w="sm" len="sm"/>
            </a:ln>
          </a:top>
          <a:bottom>
            <a:ln w="12700" cap="flat" cmpd="sng">
              <a:solidFill>
                <a:schemeClr val="lt1"/>
              </a:solidFill>
              <a:prstDash val="solid"/>
              <a:round/>
              <a:headEnd type="none" w="sm" len="sm"/>
              <a:tailEnd type="none" w="sm" len="sm"/>
            </a:ln>
          </a:bottom>
          <a:insideH>
            <a:ln w="12700" cap="flat" cmpd="sng">
              <a:solidFill>
                <a:schemeClr val="lt1"/>
              </a:solidFill>
              <a:prstDash val="solid"/>
              <a:round/>
              <a:headEnd type="none" w="sm" len="sm"/>
              <a:tailEnd type="none" w="sm" len="sm"/>
            </a:ln>
          </a:insideH>
          <a:insideV>
            <a:ln w="12700" cap="flat" cmpd="sng">
              <a:solidFill>
                <a:schemeClr val="lt1"/>
              </a:solidFill>
              <a:prstDash val="solid"/>
              <a:round/>
              <a:headEnd type="none" w="sm" len="sm"/>
              <a:tailEnd type="none" w="sm" len="sm"/>
            </a:ln>
          </a:insideV>
        </a:tcBdr>
        <a:fill>
          <a:solidFill>
            <a:srgbClr val="EAF2FA"/>
          </a:solidFill>
        </a:fill>
      </a:tcStyle>
    </a:wholeTbl>
    <a:band1H>
      <a:tcTxStyle/>
      <a:tcStyle>
        <a:tcBdr/>
        <a:fill>
          <a:solidFill>
            <a:srgbClr val="D3E4F6"/>
          </a:solidFill>
        </a:fill>
      </a:tcStyle>
    </a:band1H>
    <a:band2H>
      <a:tcTxStyle/>
      <a:tcStyle>
        <a:tcBdr/>
      </a:tcStyle>
    </a:band2H>
    <a:band1V>
      <a:tcTxStyle/>
      <a:tcStyle>
        <a:tcBdr/>
        <a:fill>
          <a:solidFill>
            <a:srgbClr val="D3E4F6"/>
          </a:solidFill>
        </a:fill>
      </a:tcStyle>
    </a:band1V>
    <a:band2V>
      <a:tcTxStyle/>
      <a:tcStyle>
        <a:tcBdr/>
      </a:tcStyle>
    </a:band2V>
    <a:lastCol>
      <a:tcTxStyle b="on" i="off">
        <a:font>
          <a:latin typeface="Arial"/>
          <a:ea typeface="Arial"/>
          <a:cs typeface="Arial"/>
        </a:font>
        <a:schemeClr val="lt1"/>
      </a:tcTxStyle>
      <a:tcStyle>
        <a:tcBdr/>
        <a:fill>
          <a:solidFill>
            <a:schemeClr val="accent1"/>
          </a:solidFill>
        </a:fill>
      </a:tcStyle>
    </a:lastCol>
    <a:firstCol>
      <a:tcTxStyle b="on" i="off">
        <a:font>
          <a:latin typeface="Arial"/>
          <a:ea typeface="Arial"/>
          <a:cs typeface="Arial"/>
        </a:font>
        <a:schemeClr val="lt1"/>
      </a:tcTxStyle>
      <a:tcStyle>
        <a:tcBdr/>
        <a:fill>
          <a:solidFill>
            <a:schemeClr val="accent1"/>
          </a:solidFill>
        </a:fill>
      </a:tcStyle>
    </a:firstCol>
    <a:lastRow>
      <a:tcTxStyle b="on" i="off">
        <a:font>
          <a:latin typeface="Arial"/>
          <a:ea typeface="Arial"/>
          <a:cs typeface="Arial"/>
        </a:font>
        <a:schemeClr val="lt1"/>
      </a:tcTxStyle>
      <a:tcStyle>
        <a:tcBdr>
          <a:top>
            <a:ln w="38100" cap="flat" cmpd="sng">
              <a:solidFill>
                <a:schemeClr val="lt1"/>
              </a:solidFill>
              <a:prstDash val="solid"/>
              <a:round/>
              <a:headEnd type="none" w="sm" len="sm"/>
              <a:tailEnd type="none" w="sm" len="sm"/>
            </a:ln>
          </a:top>
        </a:tcBdr>
        <a:fill>
          <a:solidFill>
            <a:schemeClr val="accent1"/>
          </a:solidFill>
        </a:fill>
      </a:tcStyle>
    </a:lastRow>
    <a:seCell>
      <a:tcTxStyle/>
      <a:tcStyle>
        <a:tcBdr/>
      </a:tcStyle>
    </a:seCell>
    <a:swCell>
      <a:tcTxStyle/>
      <a:tcStyle>
        <a:tcBdr/>
      </a:tcStyle>
    </a:swCell>
    <a:firstRow>
      <a:tcTxStyle b="on" i="off">
        <a:font>
          <a:latin typeface="Arial"/>
          <a:ea typeface="Arial"/>
          <a:cs typeface="Arial"/>
        </a:font>
        <a:schemeClr val="lt1"/>
      </a:tcTxStyle>
      <a:tcStyle>
        <a:tcBdr>
          <a:bottom>
            <a:ln w="38100" cap="flat" cmpd="sng">
              <a:solidFill>
                <a:schemeClr val="lt1"/>
              </a:solidFill>
              <a:prstDash val="solid"/>
              <a:round/>
              <a:headEnd type="none" w="sm" len="sm"/>
              <a:tailEnd type="none" w="sm" len="sm"/>
            </a:ln>
          </a:bottom>
        </a:tcBdr>
        <a:fill>
          <a:solidFill>
            <a:schemeClr val="accent1"/>
          </a:solidFill>
        </a:fill>
      </a:tcStyle>
    </a:firstRow>
    <a:neCell>
      <a:tcTxStyle/>
      <a:tcStyle>
        <a:tcBdr/>
      </a:tcStyle>
    </a:neCell>
    <a:nwCell>
      <a:tcTxStyle/>
      <a:tcStyle>
        <a:tcBdr/>
      </a:tcStyle>
    </a:nwCell>
  </a:tblStyle>
  <a:tblStyle styleId="{F9E67018-17A3-4A26-9F55-990508AEF21B}" styleName="Table_2">
    <a:wholeTbl>
      <a:tcTxStyle b="off" i="off">
        <a:font>
          <a:latin typeface="Arial"/>
          <a:ea typeface="Arial"/>
          <a:cs typeface="Arial"/>
        </a:font>
        <a:schemeClr val="dk1"/>
      </a:tcTxStyle>
      <a:tcStyle>
        <a:tcBdr>
          <a:left>
            <a:ln w="12700" cap="flat" cmpd="sng">
              <a:solidFill>
                <a:schemeClr val="lt1"/>
              </a:solidFill>
              <a:prstDash val="solid"/>
              <a:round/>
              <a:headEnd type="none" w="sm" len="sm"/>
              <a:tailEnd type="none" w="sm" len="sm"/>
            </a:ln>
          </a:left>
          <a:right>
            <a:ln w="12700" cap="flat" cmpd="sng">
              <a:solidFill>
                <a:schemeClr val="lt1"/>
              </a:solidFill>
              <a:prstDash val="solid"/>
              <a:round/>
              <a:headEnd type="none" w="sm" len="sm"/>
              <a:tailEnd type="none" w="sm" len="sm"/>
            </a:ln>
          </a:right>
          <a:top>
            <a:ln w="12700" cap="flat" cmpd="sng">
              <a:solidFill>
                <a:schemeClr val="lt1"/>
              </a:solidFill>
              <a:prstDash val="solid"/>
              <a:round/>
              <a:headEnd type="none" w="sm" len="sm"/>
              <a:tailEnd type="none" w="sm" len="sm"/>
            </a:ln>
          </a:top>
          <a:bottom>
            <a:ln w="12700" cap="flat" cmpd="sng">
              <a:solidFill>
                <a:schemeClr val="lt1"/>
              </a:solidFill>
              <a:prstDash val="solid"/>
              <a:round/>
              <a:headEnd type="none" w="sm" len="sm"/>
              <a:tailEnd type="none" w="sm" len="sm"/>
            </a:ln>
          </a:bottom>
          <a:insideH>
            <a:ln w="12700" cap="flat" cmpd="sng">
              <a:solidFill>
                <a:schemeClr val="lt1"/>
              </a:solidFill>
              <a:prstDash val="solid"/>
              <a:round/>
              <a:headEnd type="none" w="sm" len="sm"/>
              <a:tailEnd type="none" w="sm" len="sm"/>
            </a:ln>
          </a:insideH>
          <a:insideV>
            <a:ln w="12700" cap="flat" cmpd="sng">
              <a:solidFill>
                <a:schemeClr val="lt1"/>
              </a:solidFill>
              <a:prstDash val="solid"/>
              <a:round/>
              <a:headEnd type="none" w="sm" len="sm"/>
              <a:tailEnd type="none" w="sm" len="sm"/>
            </a:ln>
          </a:insideV>
        </a:tcBdr>
        <a:fill>
          <a:solidFill>
            <a:srgbClr val="E6E8EC"/>
          </a:solidFill>
        </a:fill>
      </a:tcStyle>
    </a:wholeTbl>
    <a:band1H>
      <a:tcTxStyle b="off" i="off"/>
      <a:tcStyle>
        <a:tcBdr/>
        <a:fill>
          <a:solidFill>
            <a:srgbClr val="CACDD7"/>
          </a:solidFill>
        </a:fill>
      </a:tcStyle>
    </a:band1H>
    <a:band2H>
      <a:tcTxStyle b="off" i="off"/>
      <a:tcStyle>
        <a:tcBdr/>
      </a:tcStyle>
    </a:band2H>
    <a:band1V>
      <a:tcTxStyle b="off" i="off"/>
      <a:tcStyle>
        <a:tcBdr/>
        <a:fill>
          <a:solidFill>
            <a:srgbClr val="CACDD7"/>
          </a:solidFill>
        </a:fill>
      </a:tcStyle>
    </a:band1V>
    <a:band2V>
      <a:tcTxStyle b="off" i="off"/>
      <a:tcStyle>
        <a:tcBdr/>
      </a:tcStyle>
    </a:band2V>
    <a:lastCol>
      <a:tcTxStyle b="on" i="off">
        <a:font>
          <a:latin typeface="Arial"/>
          <a:ea typeface="Arial"/>
          <a:cs typeface="Arial"/>
        </a:font>
        <a:schemeClr val="lt1"/>
      </a:tcTxStyle>
      <a:tcStyle>
        <a:tcBdr/>
        <a:fill>
          <a:solidFill>
            <a:schemeClr val="accent6"/>
          </a:solidFill>
        </a:fill>
      </a:tcStyle>
    </a:lastCol>
    <a:firstCol>
      <a:tcTxStyle b="on" i="off">
        <a:font>
          <a:latin typeface="Arial"/>
          <a:ea typeface="Arial"/>
          <a:cs typeface="Arial"/>
        </a:font>
        <a:schemeClr val="lt1"/>
      </a:tcTxStyle>
      <a:tcStyle>
        <a:tcBdr/>
        <a:fill>
          <a:solidFill>
            <a:schemeClr val="accent6"/>
          </a:solidFill>
        </a:fill>
      </a:tcStyle>
    </a:firstCol>
    <a:lastRow>
      <a:tcTxStyle b="on" i="off">
        <a:font>
          <a:latin typeface="Arial"/>
          <a:ea typeface="Arial"/>
          <a:cs typeface="Arial"/>
        </a:font>
        <a:schemeClr val="lt1"/>
      </a:tcTxStyle>
      <a:tcStyle>
        <a:tcBdr>
          <a:top>
            <a:ln w="38100" cap="flat" cmpd="sng">
              <a:solidFill>
                <a:schemeClr val="lt1"/>
              </a:solidFill>
              <a:prstDash val="solid"/>
              <a:round/>
              <a:headEnd type="none" w="sm" len="sm"/>
              <a:tailEnd type="none" w="sm" len="sm"/>
            </a:ln>
          </a:top>
        </a:tcBdr>
        <a:fill>
          <a:solidFill>
            <a:schemeClr val="accent6"/>
          </a:solidFill>
        </a:fill>
      </a:tcStyle>
    </a:lastRow>
    <a:seCell>
      <a:tcTxStyle b="off" i="off"/>
      <a:tcStyle>
        <a:tcBdr/>
      </a:tcStyle>
    </a:seCell>
    <a:swCell>
      <a:tcTxStyle b="off" i="off"/>
      <a:tcStyle>
        <a:tcBdr/>
      </a:tcStyle>
    </a:swCell>
    <a:firstRow>
      <a:tcTxStyle b="on" i="off">
        <a:font>
          <a:latin typeface="Arial"/>
          <a:ea typeface="Arial"/>
          <a:cs typeface="Arial"/>
        </a:font>
        <a:schemeClr val="lt1"/>
      </a:tcTxStyle>
      <a:tcStyle>
        <a:tcBdr>
          <a:bottom>
            <a:ln w="38100" cap="flat" cmpd="sng">
              <a:solidFill>
                <a:schemeClr val="lt1"/>
              </a:solidFill>
              <a:prstDash val="solid"/>
              <a:round/>
              <a:headEnd type="none" w="sm" len="sm"/>
              <a:tailEnd type="none" w="sm" len="sm"/>
            </a:ln>
          </a:bottom>
        </a:tcBdr>
        <a:fill>
          <a:solidFill>
            <a:schemeClr val="accent6"/>
          </a:solidFill>
        </a:fill>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8366" autoAdjust="0"/>
  </p:normalViewPr>
  <p:slideViewPr>
    <p:cSldViewPr snapToGrid="0">
      <p:cViewPr varScale="1">
        <p:scale>
          <a:sx n="94" d="100"/>
          <a:sy n="94" d="100"/>
        </p:scale>
        <p:origin x="408" y="60"/>
      </p:cViewPr>
      <p:guideLst>
        <p:guide orient="horz" pos="1620"/>
        <p:guide pos="2880"/>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font" Target="fonts/font4.fntdata"/><Relationship Id="rId26" Type="http://schemas.openxmlformats.org/officeDocument/2006/relationships/viewProps" Target="viewProps.xml"/><Relationship Id="rId3" Type="http://schemas.openxmlformats.org/officeDocument/2006/relationships/customXml" Target="../customXml/item3.xml"/><Relationship Id="rId21" Type="http://schemas.openxmlformats.org/officeDocument/2006/relationships/font" Target="fonts/font7.fntdata"/><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font" Target="fonts/font3.fntdata"/><Relationship Id="rId25"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font" Target="fonts/font2.fntdata"/><Relationship Id="rId20" Type="http://schemas.openxmlformats.org/officeDocument/2006/relationships/font" Target="fonts/font6.fntdata"/><Relationship Id="rId29"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Master" Target="slideMasters/slideMaster1.xml"/><Relationship Id="rId11" Type="http://schemas.openxmlformats.org/officeDocument/2006/relationships/slide" Target="slides/slide5.xml"/><Relationship Id="rId24" Type="http://schemas.openxmlformats.org/officeDocument/2006/relationships/font" Target="fonts/font10.fntdata"/><Relationship Id="rId5" Type="http://schemas.openxmlformats.org/officeDocument/2006/relationships/customXml" Target="../customXml/item5.xml"/><Relationship Id="rId15" Type="http://schemas.openxmlformats.org/officeDocument/2006/relationships/font" Target="fonts/font1.fntdata"/><Relationship Id="rId23" Type="http://schemas.openxmlformats.org/officeDocument/2006/relationships/font" Target="fonts/font9.fntdata"/><Relationship Id="rId28" Type="http://schemas.openxmlformats.org/officeDocument/2006/relationships/tableStyles" Target="tableStyles.xml"/><Relationship Id="rId10" Type="http://schemas.openxmlformats.org/officeDocument/2006/relationships/slide" Target="slides/slide4.xml"/><Relationship Id="rId19" Type="http://schemas.openxmlformats.org/officeDocument/2006/relationships/font" Target="fonts/font5.fntdata"/><Relationship Id="rId4" Type="http://schemas.openxmlformats.org/officeDocument/2006/relationships/customXml" Target="../customXml/item4.xml"/><Relationship Id="rId9" Type="http://schemas.openxmlformats.org/officeDocument/2006/relationships/slide" Target="slides/slide3.xml"/><Relationship Id="rId14" Type="http://schemas.openxmlformats.org/officeDocument/2006/relationships/notesMaster" Target="notesMasters/notesMaster1.xml"/><Relationship Id="rId22" Type="http://schemas.openxmlformats.org/officeDocument/2006/relationships/font" Target="fonts/font8.fntdata"/><Relationship Id="rId27" Type="http://schemas.openxmlformats.org/officeDocument/2006/relationships/theme" Target="theme/theme1.xml"/><Relationship Id="rId30"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Kari-Anne Barstad" userId="S::a137361@yara.com::fb08fd60-2b70-4d13-993c-bb7d7716d4ef" providerId="AD" clId="Web-{08220AD8-AD0A-9B05-4D2A-A4AF37FAA0B2}"/>
    <pc:docChg chg="addSld delSld modSld">
      <pc:chgData name="Kari-Anne Barstad" userId="S::a137361@yara.com::fb08fd60-2b70-4d13-993c-bb7d7716d4ef" providerId="AD" clId="Web-{08220AD8-AD0A-9B05-4D2A-A4AF37FAA0B2}" dt="2025-06-19T11:16:50.130" v="86" actId="20577"/>
      <pc:docMkLst>
        <pc:docMk/>
      </pc:docMkLst>
      <pc:sldChg chg="modSp">
        <pc:chgData name="Kari-Anne Barstad" userId="S::a137361@yara.com::fb08fd60-2b70-4d13-993c-bb7d7716d4ef" providerId="AD" clId="Web-{08220AD8-AD0A-9B05-4D2A-A4AF37FAA0B2}" dt="2025-06-19T11:00:46.740" v="64" actId="20577"/>
        <pc:sldMkLst>
          <pc:docMk/>
          <pc:sldMk cId="1121569697" sldId="1262"/>
        </pc:sldMkLst>
        <pc:spChg chg="mod">
          <ac:chgData name="Kari-Anne Barstad" userId="S::a137361@yara.com::fb08fd60-2b70-4d13-993c-bb7d7716d4ef" providerId="AD" clId="Web-{08220AD8-AD0A-9B05-4D2A-A4AF37FAA0B2}" dt="2025-06-19T10:55:29.553" v="53" actId="20577"/>
          <ac:spMkLst>
            <pc:docMk/>
            <pc:sldMk cId="1121569697" sldId="1262"/>
            <ac:spMk id="13" creationId="{EDC20563-77B5-1984-3F30-E2F49BAC4261}"/>
          </ac:spMkLst>
        </pc:spChg>
        <pc:spChg chg="mod">
          <ac:chgData name="Kari-Anne Barstad" userId="S::a137361@yara.com::fb08fd60-2b70-4d13-993c-bb7d7716d4ef" providerId="AD" clId="Web-{08220AD8-AD0A-9B05-4D2A-A4AF37FAA0B2}" dt="2025-06-19T11:00:46.740" v="64" actId="20577"/>
          <ac:spMkLst>
            <pc:docMk/>
            <pc:sldMk cId="1121569697" sldId="1262"/>
            <ac:spMk id="22" creationId="{00000000-0000-0000-0000-000000000000}"/>
          </ac:spMkLst>
        </pc:spChg>
      </pc:sldChg>
      <pc:sldChg chg="modSp">
        <pc:chgData name="Kari-Anne Barstad" userId="S::a137361@yara.com::fb08fd60-2b70-4d13-993c-bb7d7716d4ef" providerId="AD" clId="Web-{08220AD8-AD0A-9B05-4D2A-A4AF37FAA0B2}" dt="2025-06-19T10:55:21.693" v="52" actId="14100"/>
        <pc:sldMkLst>
          <pc:docMk/>
          <pc:sldMk cId="2798503663" sldId="2147470014"/>
        </pc:sldMkLst>
        <pc:spChg chg="mod">
          <ac:chgData name="Kari-Anne Barstad" userId="S::a137361@yara.com::fb08fd60-2b70-4d13-993c-bb7d7716d4ef" providerId="AD" clId="Web-{08220AD8-AD0A-9B05-4D2A-A4AF37FAA0B2}" dt="2025-06-19T10:55:21.693" v="52" actId="14100"/>
          <ac:spMkLst>
            <pc:docMk/>
            <pc:sldMk cId="2798503663" sldId="2147470014"/>
            <ac:spMk id="3" creationId="{2F724726-95C7-2C14-679E-605A99763CD1}"/>
          </ac:spMkLst>
        </pc:spChg>
      </pc:sldChg>
      <pc:sldChg chg="modSp add del">
        <pc:chgData name="Kari-Anne Barstad" userId="S::a137361@yara.com::fb08fd60-2b70-4d13-993c-bb7d7716d4ef" providerId="AD" clId="Web-{08220AD8-AD0A-9B05-4D2A-A4AF37FAA0B2}" dt="2025-06-19T11:16:50.130" v="86" actId="20577"/>
        <pc:sldMkLst>
          <pc:docMk/>
          <pc:sldMk cId="228805693" sldId="2147477934"/>
        </pc:sldMkLst>
        <pc:spChg chg="mod">
          <ac:chgData name="Kari-Anne Barstad" userId="S::a137361@yara.com::fb08fd60-2b70-4d13-993c-bb7d7716d4ef" providerId="AD" clId="Web-{08220AD8-AD0A-9B05-4D2A-A4AF37FAA0B2}" dt="2025-06-19T11:15:17.724" v="71" actId="20577"/>
          <ac:spMkLst>
            <pc:docMk/>
            <pc:sldMk cId="228805693" sldId="2147477934"/>
            <ac:spMk id="13" creationId="{59B090AE-8DBF-0E0C-BA52-4D0A96F52153}"/>
          </ac:spMkLst>
        </pc:spChg>
        <pc:spChg chg="mod">
          <ac:chgData name="Kari-Anne Barstad" userId="S::a137361@yara.com::fb08fd60-2b70-4d13-993c-bb7d7716d4ef" providerId="AD" clId="Web-{08220AD8-AD0A-9B05-4D2A-A4AF37FAA0B2}" dt="2025-06-19T11:15:41.599" v="79" actId="20577"/>
          <ac:spMkLst>
            <pc:docMk/>
            <pc:sldMk cId="228805693" sldId="2147477934"/>
            <ac:spMk id="63" creationId="{B9826A7F-3038-A0BA-E5F5-0689DA25D7D0}"/>
          </ac:spMkLst>
        </pc:spChg>
        <pc:spChg chg="mod">
          <ac:chgData name="Kari-Anne Barstad" userId="S::a137361@yara.com::fb08fd60-2b70-4d13-993c-bb7d7716d4ef" providerId="AD" clId="Web-{08220AD8-AD0A-9B05-4D2A-A4AF37FAA0B2}" dt="2025-06-19T11:16:50.130" v="86" actId="20577"/>
          <ac:spMkLst>
            <pc:docMk/>
            <pc:sldMk cId="228805693" sldId="2147477934"/>
            <ac:spMk id="65" creationId="{EE1D02D5-8E93-CE5B-7E32-64722BE3AE30}"/>
          </ac:spMkLst>
        </pc:spChg>
        <pc:spChg chg="mod">
          <ac:chgData name="Kari-Anne Barstad" userId="S::a137361@yara.com::fb08fd60-2b70-4d13-993c-bb7d7716d4ef" providerId="AD" clId="Web-{08220AD8-AD0A-9B05-4D2A-A4AF37FAA0B2}" dt="2025-06-19T10:53:49.694" v="44" actId="20577"/>
          <ac:spMkLst>
            <pc:docMk/>
            <pc:sldMk cId="228805693" sldId="2147477934"/>
            <ac:spMk id="80" creationId="{05561875-ABF6-9303-E07D-D8BBFC0A0DA6}"/>
          </ac:spMkLst>
        </pc:spChg>
        <pc:spChg chg="mod">
          <ac:chgData name="Kari-Anne Barstad" userId="S::a137361@yara.com::fb08fd60-2b70-4d13-993c-bb7d7716d4ef" providerId="AD" clId="Web-{08220AD8-AD0A-9B05-4D2A-A4AF37FAA0B2}" dt="2025-06-19T11:16:24.145" v="84" actId="20577"/>
          <ac:spMkLst>
            <pc:docMk/>
            <pc:sldMk cId="228805693" sldId="2147477934"/>
            <ac:spMk id="82" creationId="{91AB7D80-2A18-85CB-C5F0-86B3F529A30A}"/>
          </ac:spMkLst>
        </pc:spChg>
        <pc:grpChg chg="mod">
          <ac:chgData name="Kari-Anne Barstad" userId="S::a137361@yara.com::fb08fd60-2b70-4d13-993c-bb7d7716d4ef" providerId="AD" clId="Web-{08220AD8-AD0A-9B05-4D2A-A4AF37FAA0B2}" dt="2025-06-19T11:15:41.770" v="80" actId="1076"/>
          <ac:grpSpMkLst>
            <pc:docMk/>
            <pc:sldMk cId="228805693" sldId="2147477934"/>
            <ac:grpSpMk id="86" creationId="{3DA7DB21-6B46-C2EB-1D5E-5E8C05710AAB}"/>
          </ac:grpSpMkLst>
        </pc:grpChg>
      </pc:sldChg>
      <pc:sldChg chg="new del">
        <pc:chgData name="Kari-Anne Barstad" userId="S::a137361@yara.com::fb08fd60-2b70-4d13-993c-bb7d7716d4ef" providerId="AD" clId="Web-{08220AD8-AD0A-9B05-4D2A-A4AF37FAA0B2}" dt="2025-06-19T10:49:52.225" v="14"/>
        <pc:sldMkLst>
          <pc:docMk/>
          <pc:sldMk cId="1553402905" sldId="2147477936"/>
        </pc:sldMkLst>
      </pc:sldChg>
    </pc:docChg>
  </pc:docChgLst>
  <pc:docChgLst>
    <pc:chgData name="Kari-Anne Barstad" userId="S::a137361@yara.com::fb08fd60-2b70-4d13-993c-bb7d7716d4ef" providerId="AD" clId="Web-{0507114B-C3BB-06E5-B193-F9D4030B8361}"/>
    <pc:docChg chg="modSld">
      <pc:chgData name="Kari-Anne Barstad" userId="S::a137361@yara.com::fb08fd60-2b70-4d13-993c-bb7d7716d4ef" providerId="AD" clId="Web-{0507114B-C3BB-06E5-B193-F9D4030B8361}" dt="2025-06-19T11:26:30.769" v="9" actId="20577"/>
      <pc:docMkLst>
        <pc:docMk/>
      </pc:docMkLst>
      <pc:sldChg chg="modSp">
        <pc:chgData name="Kari-Anne Barstad" userId="S::a137361@yara.com::fb08fd60-2b70-4d13-993c-bb7d7716d4ef" providerId="AD" clId="Web-{0507114B-C3BB-06E5-B193-F9D4030B8361}" dt="2025-06-19T11:26:30.769" v="9" actId="20577"/>
        <pc:sldMkLst>
          <pc:docMk/>
          <pc:sldMk cId="1121569697" sldId="1262"/>
        </pc:sldMkLst>
        <pc:spChg chg="mod">
          <ac:chgData name="Kari-Anne Barstad" userId="S::a137361@yara.com::fb08fd60-2b70-4d13-993c-bb7d7716d4ef" providerId="AD" clId="Web-{0507114B-C3BB-06E5-B193-F9D4030B8361}" dt="2025-06-19T11:26:30.769" v="9" actId="20577"/>
          <ac:spMkLst>
            <pc:docMk/>
            <pc:sldMk cId="1121569697" sldId="1262"/>
            <ac:spMk id="22" creationId="{00000000-0000-0000-0000-000000000000}"/>
          </ac:spMkLst>
        </pc:spChg>
      </pc:sldChg>
    </pc:docChg>
  </pc:docChgLst>
  <pc:docChgLst>
    <pc:chgData name="Karianne Lindalen" userId="8cc55fe2-022b-4daf-a301-95e49ef5a3d9" providerId="ADAL" clId="{301E6E4C-61AF-4B9B-92FB-7D596C1CF7B6}"/>
    <pc:docChg chg="undo custSel modSld">
      <pc:chgData name="Karianne Lindalen" userId="8cc55fe2-022b-4daf-a301-95e49ef5a3d9" providerId="ADAL" clId="{301E6E4C-61AF-4B9B-92FB-7D596C1CF7B6}" dt="2022-09-27T10:31:27.135" v="260" actId="20577"/>
      <pc:docMkLst>
        <pc:docMk/>
      </pc:docMkLst>
      <pc:sldChg chg="modSp mod">
        <pc:chgData name="Karianne Lindalen" userId="8cc55fe2-022b-4daf-a301-95e49ef5a3d9" providerId="ADAL" clId="{301E6E4C-61AF-4B9B-92FB-7D596C1CF7B6}" dt="2022-09-27T10:24:11.844" v="131" actId="20577"/>
        <pc:sldMkLst>
          <pc:docMk/>
          <pc:sldMk cId="1068549855" sldId="317"/>
        </pc:sldMkLst>
        <pc:spChg chg="mod">
          <ac:chgData name="Karianne Lindalen" userId="8cc55fe2-022b-4daf-a301-95e49ef5a3d9" providerId="ADAL" clId="{301E6E4C-61AF-4B9B-92FB-7D596C1CF7B6}" dt="2022-09-27T10:24:11.844" v="131" actId="20577"/>
          <ac:spMkLst>
            <pc:docMk/>
            <pc:sldMk cId="1068549855" sldId="317"/>
            <ac:spMk id="18" creationId="{00000000-0000-0000-0000-000000000000}"/>
          </ac:spMkLst>
        </pc:spChg>
      </pc:sldChg>
      <pc:sldChg chg="modSp mod">
        <pc:chgData name="Karianne Lindalen" userId="8cc55fe2-022b-4daf-a301-95e49ef5a3d9" providerId="ADAL" clId="{301E6E4C-61AF-4B9B-92FB-7D596C1CF7B6}" dt="2022-09-27T10:31:27.135" v="260" actId="20577"/>
        <pc:sldMkLst>
          <pc:docMk/>
          <pc:sldMk cId="755944023" sldId="318"/>
        </pc:sldMkLst>
        <pc:spChg chg="mod">
          <ac:chgData name="Karianne Lindalen" userId="8cc55fe2-022b-4daf-a301-95e49ef5a3d9" providerId="ADAL" clId="{301E6E4C-61AF-4B9B-92FB-7D596C1CF7B6}" dt="2022-09-27T10:31:27.135" v="260" actId="20577"/>
          <ac:spMkLst>
            <pc:docMk/>
            <pc:sldMk cId="755944023" sldId="318"/>
            <ac:spMk id="18" creationId="{00000000-0000-0000-0000-000000000000}"/>
          </ac:spMkLst>
        </pc:spChg>
      </pc:sldChg>
    </pc:docChg>
  </pc:docChgLst>
  <pc:docChgLst>
    <pc:chgData name="Vidar Jarle Ersnes" userId="5d367b3e-704e-4184-918d-ebe534f4f8fb" providerId="ADAL" clId="{50D77E63-D4B3-4756-A995-0F08425842A7}"/>
    <pc:docChg chg="undo custSel addSld delSld modSld">
      <pc:chgData name="Vidar Jarle Ersnes" userId="5d367b3e-704e-4184-918d-ebe534f4f8fb" providerId="ADAL" clId="{50D77E63-D4B3-4756-A995-0F08425842A7}" dt="2025-06-18T07:40:45.693" v="28" actId="1076"/>
      <pc:docMkLst>
        <pc:docMk/>
      </pc:docMkLst>
      <pc:sldChg chg="add del">
        <pc:chgData name="Vidar Jarle Ersnes" userId="5d367b3e-704e-4184-918d-ebe534f4f8fb" providerId="ADAL" clId="{50D77E63-D4B3-4756-A995-0F08425842A7}" dt="2025-06-18T07:36:32.912" v="2" actId="47"/>
        <pc:sldMkLst>
          <pc:docMk/>
          <pc:sldMk cId="1032937374" sldId="306"/>
        </pc:sldMkLst>
      </pc:sldChg>
      <pc:sldChg chg="add del">
        <pc:chgData name="Vidar Jarle Ersnes" userId="5d367b3e-704e-4184-918d-ebe534f4f8fb" providerId="ADAL" clId="{50D77E63-D4B3-4756-A995-0F08425842A7}" dt="2025-06-18T07:36:32.912" v="2" actId="47"/>
        <pc:sldMkLst>
          <pc:docMk/>
          <pc:sldMk cId="3388716190" sldId="316"/>
        </pc:sldMkLst>
      </pc:sldChg>
      <pc:sldChg chg="add del">
        <pc:chgData name="Vidar Jarle Ersnes" userId="5d367b3e-704e-4184-918d-ebe534f4f8fb" providerId="ADAL" clId="{50D77E63-D4B3-4756-A995-0F08425842A7}" dt="2025-06-18T07:36:32.912" v="2" actId="47"/>
        <pc:sldMkLst>
          <pc:docMk/>
          <pc:sldMk cId="1068549855" sldId="317"/>
        </pc:sldMkLst>
      </pc:sldChg>
      <pc:sldChg chg="add del">
        <pc:chgData name="Vidar Jarle Ersnes" userId="5d367b3e-704e-4184-918d-ebe534f4f8fb" providerId="ADAL" clId="{50D77E63-D4B3-4756-A995-0F08425842A7}" dt="2025-06-18T07:36:32.912" v="2" actId="47"/>
        <pc:sldMkLst>
          <pc:docMk/>
          <pc:sldMk cId="755944023" sldId="318"/>
        </pc:sldMkLst>
      </pc:sldChg>
      <pc:sldChg chg="del">
        <pc:chgData name="Vidar Jarle Ersnes" userId="5d367b3e-704e-4184-918d-ebe534f4f8fb" providerId="ADAL" clId="{50D77E63-D4B3-4756-A995-0F08425842A7}" dt="2025-06-18T07:36:37.004" v="3" actId="47"/>
        <pc:sldMkLst>
          <pc:docMk/>
          <pc:sldMk cId="1682814002" sldId="321"/>
        </pc:sldMkLst>
      </pc:sldChg>
      <pc:sldChg chg="add">
        <pc:chgData name="Vidar Jarle Ersnes" userId="5d367b3e-704e-4184-918d-ebe534f4f8fb" providerId="ADAL" clId="{50D77E63-D4B3-4756-A995-0F08425842A7}" dt="2025-06-18T07:35:52.660" v="1"/>
        <pc:sldMkLst>
          <pc:docMk/>
          <pc:sldMk cId="1121569697" sldId="1262"/>
        </pc:sldMkLst>
      </pc:sldChg>
      <pc:sldChg chg="add">
        <pc:chgData name="Vidar Jarle Ersnes" userId="5d367b3e-704e-4184-918d-ebe534f4f8fb" providerId="ADAL" clId="{50D77E63-D4B3-4756-A995-0F08425842A7}" dt="2025-06-18T07:35:52.660" v="1"/>
        <pc:sldMkLst>
          <pc:docMk/>
          <pc:sldMk cId="2000839394" sldId="2147470012"/>
        </pc:sldMkLst>
      </pc:sldChg>
      <pc:sldChg chg="add">
        <pc:chgData name="Vidar Jarle Ersnes" userId="5d367b3e-704e-4184-918d-ebe534f4f8fb" providerId="ADAL" clId="{50D77E63-D4B3-4756-A995-0F08425842A7}" dt="2025-06-18T07:35:52.660" v="1"/>
        <pc:sldMkLst>
          <pc:docMk/>
          <pc:sldMk cId="2798503663" sldId="2147470014"/>
        </pc:sldMkLst>
      </pc:sldChg>
      <pc:sldChg chg="add">
        <pc:chgData name="Vidar Jarle Ersnes" userId="5d367b3e-704e-4184-918d-ebe534f4f8fb" providerId="ADAL" clId="{50D77E63-D4B3-4756-A995-0F08425842A7}" dt="2025-06-18T07:35:52.660" v="1"/>
        <pc:sldMkLst>
          <pc:docMk/>
          <pc:sldMk cId="2964736831" sldId="2147470015"/>
        </pc:sldMkLst>
      </pc:sldChg>
      <pc:sldChg chg="modSp add mod">
        <pc:chgData name="Vidar Jarle Ersnes" userId="5d367b3e-704e-4184-918d-ebe534f4f8fb" providerId="ADAL" clId="{50D77E63-D4B3-4756-A995-0F08425842A7}" dt="2025-06-18T07:40:45.693" v="28" actId="1076"/>
        <pc:sldMkLst>
          <pc:docMk/>
          <pc:sldMk cId="19756937" sldId="2147477933"/>
        </pc:sldMkLst>
        <pc:spChg chg="mod">
          <ac:chgData name="Vidar Jarle Ersnes" userId="5d367b3e-704e-4184-918d-ebe534f4f8fb" providerId="ADAL" clId="{50D77E63-D4B3-4756-A995-0F08425842A7}" dt="2025-06-18T07:40:45.693" v="28" actId="1076"/>
          <ac:spMkLst>
            <pc:docMk/>
            <pc:sldMk cId="19756937" sldId="2147477933"/>
            <ac:spMk id="52" creationId="{0B048F85-8BFC-846C-9412-BA1695A48EE7}"/>
          </ac:spMkLst>
        </pc:spChg>
        <pc:spChg chg="mod">
          <ac:chgData name="Vidar Jarle Ersnes" userId="5d367b3e-704e-4184-918d-ebe534f4f8fb" providerId="ADAL" clId="{50D77E63-D4B3-4756-A995-0F08425842A7}" dt="2025-06-18T07:40:37.708" v="27" actId="1076"/>
          <ac:spMkLst>
            <pc:docMk/>
            <pc:sldMk cId="19756937" sldId="2147477933"/>
            <ac:spMk id="67" creationId="{C249459E-E32B-B113-4BE2-F61CCDB03286}"/>
          </ac:spMkLst>
        </pc:spChg>
        <pc:spChg chg="mod">
          <ac:chgData name="Vidar Jarle Ersnes" userId="5d367b3e-704e-4184-918d-ebe534f4f8fb" providerId="ADAL" clId="{50D77E63-D4B3-4756-A995-0F08425842A7}" dt="2025-06-18T07:40:32.315" v="26" actId="1076"/>
          <ac:spMkLst>
            <pc:docMk/>
            <pc:sldMk cId="19756937" sldId="2147477933"/>
            <ac:spMk id="68" creationId="{5F45D57B-D3BE-B588-480A-B882A50964DD}"/>
          </ac:spMkLst>
        </pc:spChg>
        <pc:spChg chg="mod">
          <ac:chgData name="Vidar Jarle Ersnes" userId="5d367b3e-704e-4184-918d-ebe534f4f8fb" providerId="ADAL" clId="{50D77E63-D4B3-4756-A995-0F08425842A7}" dt="2025-06-18T07:40:12.485" v="25" actId="1076"/>
          <ac:spMkLst>
            <pc:docMk/>
            <pc:sldMk cId="19756937" sldId="2147477933"/>
            <ac:spMk id="69" creationId="{179D216F-2468-B5F3-3FDA-102563A5EBAF}"/>
          </ac:spMkLst>
        </pc:spChg>
        <pc:spChg chg="mod">
          <ac:chgData name="Vidar Jarle Ersnes" userId="5d367b3e-704e-4184-918d-ebe534f4f8fb" providerId="ADAL" clId="{50D77E63-D4B3-4756-A995-0F08425842A7}" dt="2025-06-18T07:40:07.987" v="24" actId="1076"/>
          <ac:spMkLst>
            <pc:docMk/>
            <pc:sldMk cId="19756937" sldId="2147477933"/>
            <ac:spMk id="70" creationId="{658C0A55-7D5A-FAE9-5986-871CB286C25D}"/>
          </ac:spMkLst>
        </pc:spChg>
        <pc:spChg chg="mod">
          <ac:chgData name="Vidar Jarle Ersnes" userId="5d367b3e-704e-4184-918d-ebe534f4f8fb" providerId="ADAL" clId="{50D77E63-D4B3-4756-A995-0F08425842A7}" dt="2025-06-18T07:39:37.212" v="19" actId="1076"/>
          <ac:spMkLst>
            <pc:docMk/>
            <pc:sldMk cId="19756937" sldId="2147477933"/>
            <ac:spMk id="80" creationId="{05561875-ABF6-9303-E07D-D8BBFC0A0DA6}"/>
          </ac:spMkLst>
        </pc:spChg>
        <pc:grpChg chg="mod">
          <ac:chgData name="Vidar Jarle Ersnes" userId="5d367b3e-704e-4184-918d-ebe534f4f8fb" providerId="ADAL" clId="{50D77E63-D4B3-4756-A995-0F08425842A7}" dt="2025-06-18T07:39:52.098" v="22" actId="14100"/>
          <ac:grpSpMkLst>
            <pc:docMk/>
            <pc:sldMk cId="19756937" sldId="2147477933"/>
            <ac:grpSpMk id="86" creationId="{3DA7DB21-6B46-C2EB-1D5E-5E8C05710AAB}"/>
          </ac:grpSpMkLst>
        </pc:grpChg>
      </pc:sldChg>
      <pc:sldChg chg="modSp add mod">
        <pc:chgData name="Vidar Jarle Ersnes" userId="5d367b3e-704e-4184-918d-ebe534f4f8fb" providerId="ADAL" clId="{50D77E63-D4B3-4756-A995-0F08425842A7}" dt="2025-06-18T07:39:26.287" v="18" actId="20577"/>
        <pc:sldMkLst>
          <pc:docMk/>
          <pc:sldMk cId="228805693" sldId="2147477934"/>
        </pc:sldMkLst>
        <pc:spChg chg="mod">
          <ac:chgData name="Vidar Jarle Ersnes" userId="5d367b3e-704e-4184-918d-ebe534f4f8fb" providerId="ADAL" clId="{50D77E63-D4B3-4756-A995-0F08425842A7}" dt="2025-06-18T07:38:32.789" v="15" actId="1076"/>
          <ac:spMkLst>
            <pc:docMk/>
            <pc:sldMk cId="228805693" sldId="2147477934"/>
            <ac:spMk id="52" creationId="{0B048F85-8BFC-846C-9412-BA1695A48EE7}"/>
          </ac:spMkLst>
        </pc:spChg>
        <pc:spChg chg="mod">
          <ac:chgData name="Vidar Jarle Ersnes" userId="5d367b3e-704e-4184-918d-ebe534f4f8fb" providerId="ADAL" clId="{50D77E63-D4B3-4756-A995-0F08425842A7}" dt="2025-06-18T07:39:26.287" v="18" actId="20577"/>
          <ac:spMkLst>
            <pc:docMk/>
            <pc:sldMk cId="228805693" sldId="2147477934"/>
            <ac:spMk id="66" creationId="{99DC4E3D-4835-62FE-08FC-7A00E635A9E7}"/>
          </ac:spMkLst>
        </pc:spChg>
        <pc:spChg chg="mod">
          <ac:chgData name="Vidar Jarle Ersnes" userId="5d367b3e-704e-4184-918d-ebe534f4f8fb" providerId="ADAL" clId="{50D77E63-D4B3-4756-A995-0F08425842A7}" dt="2025-06-18T07:38:15.001" v="11" actId="1076"/>
          <ac:spMkLst>
            <pc:docMk/>
            <pc:sldMk cId="228805693" sldId="2147477934"/>
            <ac:spMk id="67" creationId="{C249459E-E32B-B113-4BE2-F61CCDB03286}"/>
          </ac:spMkLst>
        </pc:spChg>
        <pc:spChg chg="mod">
          <ac:chgData name="Vidar Jarle Ersnes" userId="5d367b3e-704e-4184-918d-ebe534f4f8fb" providerId="ADAL" clId="{50D77E63-D4B3-4756-A995-0F08425842A7}" dt="2025-06-18T07:38:10.599" v="10" actId="1076"/>
          <ac:spMkLst>
            <pc:docMk/>
            <pc:sldMk cId="228805693" sldId="2147477934"/>
            <ac:spMk id="68" creationId="{5F45D57B-D3BE-B588-480A-B882A50964DD}"/>
          </ac:spMkLst>
        </pc:spChg>
        <pc:spChg chg="mod">
          <ac:chgData name="Vidar Jarle Ersnes" userId="5d367b3e-704e-4184-918d-ebe534f4f8fb" providerId="ADAL" clId="{50D77E63-D4B3-4756-A995-0F08425842A7}" dt="2025-06-18T07:38:04.105" v="9" actId="1076"/>
          <ac:spMkLst>
            <pc:docMk/>
            <pc:sldMk cId="228805693" sldId="2147477934"/>
            <ac:spMk id="69" creationId="{179D216F-2468-B5F3-3FDA-102563A5EBAF}"/>
          </ac:spMkLst>
        </pc:spChg>
        <pc:spChg chg="mod">
          <ac:chgData name="Vidar Jarle Ersnes" userId="5d367b3e-704e-4184-918d-ebe534f4f8fb" providerId="ADAL" clId="{50D77E63-D4B3-4756-A995-0F08425842A7}" dt="2025-06-18T07:37:57.221" v="8" actId="1076"/>
          <ac:spMkLst>
            <pc:docMk/>
            <pc:sldMk cId="228805693" sldId="2147477934"/>
            <ac:spMk id="70" creationId="{658C0A55-7D5A-FAE9-5986-871CB286C25D}"/>
          </ac:spMkLst>
        </pc:spChg>
        <pc:spChg chg="mod">
          <ac:chgData name="Vidar Jarle Ersnes" userId="5d367b3e-704e-4184-918d-ebe534f4f8fb" providerId="ADAL" clId="{50D77E63-D4B3-4756-A995-0F08425842A7}" dt="2025-06-18T07:37:19.764" v="4" actId="1076"/>
          <ac:spMkLst>
            <pc:docMk/>
            <pc:sldMk cId="228805693" sldId="2147477934"/>
            <ac:spMk id="80" creationId="{05561875-ABF6-9303-E07D-D8BBFC0A0DA6}"/>
          </ac:spMkLst>
        </pc:spChg>
        <pc:grpChg chg="mod">
          <ac:chgData name="Vidar Jarle Ersnes" userId="5d367b3e-704e-4184-918d-ebe534f4f8fb" providerId="ADAL" clId="{50D77E63-D4B3-4756-A995-0F08425842A7}" dt="2025-06-18T07:37:40.408" v="7" actId="14100"/>
          <ac:grpSpMkLst>
            <pc:docMk/>
            <pc:sldMk cId="228805693" sldId="2147477934"/>
            <ac:grpSpMk id="86" creationId="{3DA7DB21-6B46-C2EB-1D5E-5E8C05710AAB}"/>
          </ac:grpSpMkLst>
        </pc:grpChg>
      </pc:sldChg>
      <pc:sldChg chg="add">
        <pc:chgData name="Vidar Jarle Ersnes" userId="5d367b3e-704e-4184-918d-ebe534f4f8fb" providerId="ADAL" clId="{50D77E63-D4B3-4756-A995-0F08425842A7}" dt="2025-06-18T07:35:52.660" v="1"/>
        <pc:sldMkLst>
          <pc:docMk/>
          <pc:sldMk cId="2793968265" sldId="2147477935"/>
        </pc:sldMkLst>
      </pc:sldChg>
    </pc:docChg>
  </pc:docChgLst>
  <pc:docChgLst>
    <pc:chgData name="Kari-Anne Barstad" userId="S::a137361@yara.com::fb08fd60-2b70-4d13-993c-bb7d7716d4ef" providerId="AD" clId="Web-{FD755EFB-6816-AEFF-4362-1A0F86752FC2}"/>
    <pc:docChg chg="modSld">
      <pc:chgData name="Kari-Anne Barstad" userId="S::a137361@yara.com::fb08fd60-2b70-4d13-993c-bb7d7716d4ef" providerId="AD" clId="Web-{FD755EFB-6816-AEFF-4362-1A0F86752FC2}" dt="2025-06-19T11:27:08.498" v="12" actId="20577"/>
      <pc:docMkLst>
        <pc:docMk/>
      </pc:docMkLst>
      <pc:sldChg chg="modSp">
        <pc:chgData name="Kari-Anne Barstad" userId="S::a137361@yara.com::fb08fd60-2b70-4d13-993c-bb7d7716d4ef" providerId="AD" clId="Web-{FD755EFB-6816-AEFF-4362-1A0F86752FC2}" dt="2025-06-19T11:27:08.498" v="12" actId="20577"/>
        <pc:sldMkLst>
          <pc:docMk/>
          <pc:sldMk cId="1121569697" sldId="1262"/>
        </pc:sldMkLst>
        <pc:spChg chg="mod">
          <ac:chgData name="Kari-Anne Barstad" userId="S::a137361@yara.com::fb08fd60-2b70-4d13-993c-bb7d7716d4ef" providerId="AD" clId="Web-{FD755EFB-6816-AEFF-4362-1A0F86752FC2}" dt="2025-06-19T11:27:08.498" v="12" actId="20577"/>
          <ac:spMkLst>
            <pc:docMk/>
            <pc:sldMk cId="1121569697" sldId="1262"/>
            <ac:spMk id="6" creationId="{00000000-0000-0000-0000-000000000000}"/>
          </ac:spMkLst>
        </pc:spChg>
      </pc:sldChg>
      <pc:sldChg chg="modSp">
        <pc:chgData name="Kari-Anne Barstad" userId="S::a137361@yara.com::fb08fd60-2b70-4d13-993c-bb7d7716d4ef" providerId="AD" clId="Web-{FD755EFB-6816-AEFF-4362-1A0F86752FC2}" dt="2025-06-19T11:26:56.529" v="10" actId="20577"/>
        <pc:sldMkLst>
          <pc:docMk/>
          <pc:sldMk cId="228805693" sldId="2147477934"/>
        </pc:sldMkLst>
        <pc:spChg chg="mod">
          <ac:chgData name="Kari-Anne Barstad" userId="S::a137361@yara.com::fb08fd60-2b70-4d13-993c-bb7d7716d4ef" providerId="AD" clId="Web-{FD755EFB-6816-AEFF-4362-1A0F86752FC2}" dt="2025-06-19T11:26:56.529" v="10" actId="20577"/>
          <ac:spMkLst>
            <pc:docMk/>
            <pc:sldMk cId="228805693" sldId="2147477934"/>
            <ac:spMk id="13" creationId="{59B090AE-8DBF-0E0C-BA52-4D0A96F52153}"/>
          </ac:spMkLst>
        </pc:spChg>
      </pc:sldChg>
    </pc:docChg>
  </pc:docChgLst>
</pc:chgInfo>
</file>

<file path=ppt/diagrams/colors1.xml><?xml version="1.0" encoding="utf-8"?>
<dgm:colorsDef xmlns:dgm="http://schemas.openxmlformats.org/drawingml/2006/diagram" xmlns:a="http://schemas.openxmlformats.org/drawingml/2006/main" uniqueId="urn:microsoft.com/office/officeart/2005/8/colors/accent4_3">
  <dgm:title val=""/>
  <dgm:desc val=""/>
  <dgm:catLst>
    <dgm:cat type="accent4" pri="11300"/>
  </dgm:catLst>
  <dgm:styleLbl name="node0">
    <dgm:fillClrLst meth="repeat">
      <a:schemeClr val="accent4">
        <a:shade val="80000"/>
      </a:schemeClr>
    </dgm:fillClrLst>
    <dgm:linClrLst meth="repeat">
      <a:schemeClr val="lt1"/>
    </dgm:linClrLst>
    <dgm:effectClrLst/>
    <dgm:txLinClrLst/>
    <dgm:txFillClrLst/>
    <dgm:txEffectClrLst/>
  </dgm:styleLbl>
  <dgm:styleLbl name="node1">
    <dgm:fillClrLst>
      <a:schemeClr val="accent4">
        <a:shade val="80000"/>
      </a:schemeClr>
      <a:schemeClr val="accent4">
        <a:tint val="70000"/>
      </a:schemeClr>
    </dgm:fillClrLst>
    <dgm:linClrLst meth="repeat">
      <a:schemeClr val="lt1"/>
    </dgm:linClrLst>
    <dgm:effectClrLst/>
    <dgm:txLinClrLst/>
    <dgm:txFillClrLst/>
    <dgm:txEffectClrLst/>
  </dgm:styleLbl>
  <dgm:styleLbl name="alignNode1">
    <dgm:fillClrLst>
      <a:schemeClr val="accent4">
        <a:shade val="80000"/>
      </a:schemeClr>
      <a:schemeClr val="accent4">
        <a:tint val="70000"/>
      </a:schemeClr>
    </dgm:fillClrLst>
    <dgm:linClrLst>
      <a:schemeClr val="accent4">
        <a:shade val="80000"/>
      </a:schemeClr>
      <a:schemeClr val="accent4">
        <a:tint val="70000"/>
      </a:schemeClr>
    </dgm:linClrLst>
    <dgm:effectClrLst/>
    <dgm:txLinClrLst/>
    <dgm:txFillClrLst/>
    <dgm:txEffectClrLst/>
  </dgm:styleLbl>
  <dgm:styleLbl name="lnNode1">
    <dgm:fillClrLst>
      <a:schemeClr val="accent4">
        <a:shade val="80000"/>
      </a:schemeClr>
      <a:schemeClr val="accent4">
        <a:tint val="70000"/>
      </a:schemeClr>
    </dgm:fillClrLst>
    <dgm:linClrLst meth="repeat">
      <a:schemeClr val="lt1"/>
    </dgm:linClrLst>
    <dgm:effectClrLst/>
    <dgm:txLinClrLst/>
    <dgm:txFillClrLst/>
    <dgm:txEffectClrLst/>
  </dgm:styleLbl>
  <dgm:styleLbl name="vennNode1">
    <dgm:fillClrLst>
      <a:schemeClr val="accent4">
        <a:shade val="80000"/>
        <a:alpha val="50000"/>
      </a:schemeClr>
      <a:schemeClr val="accent4">
        <a:tint val="70000"/>
        <a:alpha val="50000"/>
      </a:schemeClr>
    </dgm:fillClrLst>
    <dgm:linClrLst meth="repeat">
      <a:schemeClr val="lt1"/>
    </dgm:linClrLst>
    <dgm:effectClrLst/>
    <dgm:txLinClrLst/>
    <dgm:txFillClrLst/>
    <dgm:txEffectClrLst/>
  </dgm:styleLbl>
  <dgm:styleLbl name="node2">
    <dgm:fillClrLst>
      <a:schemeClr val="accent4">
        <a:tint val="99000"/>
      </a:schemeClr>
    </dgm:fillClrLst>
    <dgm:linClrLst meth="repeat">
      <a:schemeClr val="lt1"/>
    </dgm:linClrLst>
    <dgm:effectClrLst/>
    <dgm:txLinClrLst/>
    <dgm:txFillClrLst/>
    <dgm:txEffectClrLst/>
  </dgm:styleLbl>
  <dgm:styleLbl name="node3">
    <dgm:fillClrLst>
      <a:schemeClr val="accent4">
        <a:tint val="80000"/>
      </a:schemeClr>
    </dgm:fillClrLst>
    <dgm:linClrLst meth="repeat">
      <a:schemeClr val="lt1"/>
    </dgm:linClrLst>
    <dgm:effectClrLst/>
    <dgm:txLinClrLst/>
    <dgm:txFillClrLst/>
    <dgm:txEffectClrLst/>
  </dgm:styleLbl>
  <dgm:styleLbl name="node4">
    <dgm:fillClrLst>
      <a:schemeClr val="accent4">
        <a:tint val="70000"/>
      </a:schemeClr>
    </dgm:fillClrLst>
    <dgm:linClrLst meth="repeat">
      <a:schemeClr val="lt1"/>
    </dgm:linClrLst>
    <dgm:effectClrLst/>
    <dgm:txLinClrLst/>
    <dgm:txFillClrLst/>
    <dgm:txEffectClrLst/>
  </dgm:styleLbl>
  <dgm:styleLbl name="fgImgPlace1">
    <dgm:fillClrLst>
      <a:schemeClr val="accent4">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hade val="90000"/>
      </a:schemeClr>
      <a:schemeClr val="accent4">
        <a:tint val="70000"/>
      </a:schemeClr>
    </dgm:fillClrLst>
    <dgm:linClrLst>
      <a:schemeClr val="accent4">
        <a:shade val="90000"/>
      </a:schemeClr>
      <a:schemeClr val="accent4">
        <a:tint val="70000"/>
      </a:schemeClr>
    </dgm:linClrLst>
    <dgm:effectClrLst/>
    <dgm:txLinClrLst/>
    <dgm:txFillClrLst/>
    <dgm:txEffectClrLst/>
  </dgm:styleLbl>
  <dgm:styleLbl name="fgSibTrans2D1">
    <dgm:fillClrLst>
      <a:schemeClr val="accent4">
        <a:shade val="90000"/>
      </a:schemeClr>
      <a:schemeClr val="accent4">
        <a:tint val="70000"/>
      </a:schemeClr>
    </dgm:fillClrLst>
    <dgm:linClrLst>
      <a:schemeClr val="accent4">
        <a:shade val="90000"/>
      </a:schemeClr>
      <a:schemeClr val="accent4">
        <a:tint val="70000"/>
      </a:schemeClr>
    </dgm:linClrLst>
    <dgm:effectClrLst/>
    <dgm:txLinClrLst/>
    <dgm:txFillClrLst meth="repeat">
      <a:schemeClr val="lt1"/>
    </dgm:txFillClrLst>
    <dgm:txEffectClrLst/>
  </dgm:styleLbl>
  <dgm:styleLbl name="bgSibTrans2D1">
    <dgm:fillClrLst>
      <a:schemeClr val="accent4">
        <a:shade val="90000"/>
      </a:schemeClr>
      <a:schemeClr val="accent4">
        <a:tint val="70000"/>
      </a:schemeClr>
    </dgm:fillClrLst>
    <dgm:linClrLst>
      <a:schemeClr val="accent4">
        <a:shade val="90000"/>
      </a:schemeClr>
      <a:schemeClr val="accent4">
        <a:tint val="70000"/>
      </a:schemeClr>
    </dgm:linClrLst>
    <dgm:effectClrLst/>
    <dgm:txLinClrLst/>
    <dgm:txFillClrLst meth="repeat">
      <a:schemeClr val="lt1"/>
    </dgm:txFillClrLst>
    <dgm:txEffectClrLst/>
  </dgm:styleLbl>
  <dgm:styleLbl name="sibTrans1D1">
    <dgm:fillClrLst>
      <a:schemeClr val="accent4">
        <a:shade val="90000"/>
      </a:schemeClr>
      <a:schemeClr val="accent4">
        <a:tint val="70000"/>
      </a:schemeClr>
    </dgm:fillClrLst>
    <dgm:linClrLst>
      <a:schemeClr val="accent4">
        <a:shade val="90000"/>
      </a:schemeClr>
      <a:schemeClr val="accent4">
        <a:tint val="70000"/>
      </a:schemeClr>
    </dgm:linClrLst>
    <dgm:effectClrLst/>
    <dgm:txLinClrLst/>
    <dgm:txFillClrLst meth="repeat">
      <a:schemeClr val="tx1"/>
    </dgm:txFillClrLst>
    <dgm:txEffectClrLst/>
  </dgm:styleLbl>
  <dgm:styleLbl name="callout">
    <dgm:fillClrLst meth="repeat">
      <a:schemeClr val="accent4"/>
    </dgm:fillClrLst>
    <dgm:linClrLst meth="repeat">
      <a:schemeClr val="accent4"/>
    </dgm:linClrLst>
    <dgm:effectClrLst/>
    <dgm:txLinClrLst/>
    <dgm:txFillClrLst meth="repeat">
      <a:schemeClr val="tx1"/>
    </dgm:txFillClrLst>
    <dgm:txEffectClrLst/>
  </dgm:styleLbl>
  <dgm:styleLbl name="asst0">
    <dgm:fillClrLst meth="repeat">
      <a:schemeClr val="accent4">
        <a:shade val="80000"/>
      </a:schemeClr>
    </dgm:fillClrLst>
    <dgm:linClrLst meth="repeat">
      <a:schemeClr val="lt1"/>
    </dgm:linClrLst>
    <dgm:effectClrLst/>
    <dgm:txLinClrLst/>
    <dgm:txFillClrLst/>
    <dgm:txEffectClrLst/>
  </dgm:styleLbl>
  <dgm:styleLbl name="asst1">
    <dgm:fillClrLst meth="repeat">
      <a:schemeClr val="accent4">
        <a:shade val="80000"/>
      </a:schemeClr>
    </dgm:fillClrLst>
    <dgm:linClrLst meth="repeat">
      <a:schemeClr val="lt1"/>
    </dgm:linClrLst>
    <dgm:effectClrLst/>
    <dgm:txLinClrLst/>
    <dgm:txFillClrLst/>
    <dgm:txEffectClrLst/>
  </dgm:styleLbl>
  <dgm:styleLbl name="asst2">
    <dgm:fillClrLst>
      <a:schemeClr val="accent4">
        <a:tint val="99000"/>
      </a:schemeClr>
    </dgm:fillClrLst>
    <dgm:linClrLst meth="repeat">
      <a:schemeClr val="lt1"/>
    </dgm:linClrLst>
    <dgm:effectClrLst/>
    <dgm:txLinClrLst/>
    <dgm:txFillClrLst/>
    <dgm:txEffectClrLst/>
  </dgm:styleLbl>
  <dgm:styleLbl name="asst3">
    <dgm:fillClrLst>
      <a:schemeClr val="accent4">
        <a:tint val="80000"/>
      </a:schemeClr>
    </dgm:fillClrLst>
    <dgm:linClrLst meth="repeat">
      <a:schemeClr val="lt1"/>
    </dgm:linClrLst>
    <dgm:effectClrLst/>
    <dgm:txLinClrLst/>
    <dgm:txFillClrLst/>
    <dgm:txEffectClrLst/>
  </dgm:styleLbl>
  <dgm:styleLbl name="asst4">
    <dgm:fillClrLst>
      <a:schemeClr val="accent4">
        <a:tint val="70000"/>
      </a:schemeClr>
    </dgm:fillClrLst>
    <dgm:linClrLst meth="repeat">
      <a:schemeClr val="lt1"/>
    </dgm:linClrLst>
    <dgm:effectClrLst/>
    <dgm:txLinClrLst/>
    <dgm:txFillClrLst/>
    <dgm:txEffectClrLst/>
  </dgm:styleLbl>
  <dgm:styleLbl name="parChTrans2D1">
    <dgm:fillClrLst meth="repeat">
      <a:schemeClr val="accent4">
        <a:tint val="60000"/>
      </a:schemeClr>
    </dgm:fillClrLst>
    <dgm:linClrLst meth="repeat">
      <a:schemeClr val="accent4">
        <a:tint val="60000"/>
      </a:schemeClr>
    </dgm:linClrLst>
    <dgm:effectClrLst/>
    <dgm:txLinClrLst/>
    <dgm:txFillClrLst meth="repeat">
      <a:schemeClr val="lt1"/>
    </dgm:txFillClrLst>
    <dgm:txEffectClrLst/>
  </dgm:styleLbl>
  <dgm:styleLbl name="parChTrans2D2">
    <dgm:fillClrLst meth="repeat">
      <a:schemeClr val="accent4">
        <a:tint val="90000"/>
      </a:schemeClr>
    </dgm:fillClrLst>
    <dgm:linClrLst meth="repeat">
      <a:schemeClr val="accent4">
        <a:tint val="90000"/>
      </a:schemeClr>
    </dgm:linClrLst>
    <dgm:effectClrLst/>
    <dgm:txLinClrLst/>
    <dgm:txFillClrLst/>
    <dgm:txEffectClrLst/>
  </dgm:styleLbl>
  <dgm:styleLbl name="parChTrans2D3">
    <dgm:fillClrLst meth="repeat">
      <a:schemeClr val="accent4">
        <a:tint val="70000"/>
      </a:schemeClr>
    </dgm:fillClrLst>
    <dgm:linClrLst meth="repeat">
      <a:schemeClr val="accent4">
        <a:tint val="70000"/>
      </a:schemeClr>
    </dgm:linClrLst>
    <dgm:effectClrLst/>
    <dgm:txLinClrLst/>
    <dgm:txFillClrLst/>
    <dgm:txEffectClrLst/>
  </dgm:styleLbl>
  <dgm:styleLbl name="parChTrans2D4">
    <dgm:fillClrLst meth="repeat">
      <a:schemeClr val="accent4">
        <a:tint val="50000"/>
      </a:schemeClr>
    </dgm:fillClrLst>
    <dgm:linClrLst meth="repeat">
      <a:schemeClr val="accent4">
        <a:tint val="50000"/>
      </a:schemeClr>
    </dgm:linClrLst>
    <dgm:effectClrLst/>
    <dgm:txLinClrLst/>
    <dgm:txFillClrLst meth="repeat">
      <a:schemeClr val="lt1"/>
    </dgm:txFillClrLst>
    <dgm:txEffectClrLst/>
  </dgm:styleLbl>
  <dgm:styleLbl name="parChTrans1D1">
    <dgm:fillClrLst meth="repeat">
      <a:schemeClr val="accent4">
        <a:shade val="80000"/>
      </a:schemeClr>
    </dgm:fillClrLst>
    <dgm:linClrLst meth="repeat">
      <a:schemeClr val="accent4">
        <a:shade val="80000"/>
      </a:schemeClr>
    </dgm:linClrLst>
    <dgm:effectClrLst/>
    <dgm:txLinClrLst/>
    <dgm:txFillClrLst meth="repeat">
      <a:schemeClr val="tx1"/>
    </dgm:txFillClrLst>
    <dgm:txEffectClrLst/>
  </dgm:styleLbl>
  <dgm:styleLbl name="parChTrans1D2">
    <dgm:fillClrLst meth="repeat">
      <a:schemeClr val="accent4">
        <a:tint val="99000"/>
      </a:schemeClr>
    </dgm:fillClrLst>
    <dgm:linClrLst meth="repeat">
      <a:schemeClr val="accent4">
        <a:tint val="99000"/>
      </a:schemeClr>
    </dgm:linClrLst>
    <dgm:effectClrLst/>
    <dgm:txLinClrLst/>
    <dgm:txFillClrLst meth="repeat">
      <a:schemeClr val="tx1"/>
    </dgm:txFillClrLst>
    <dgm:txEffectClrLst/>
  </dgm:styleLbl>
  <dgm:styleLbl name="parChTrans1D3">
    <dgm:fillClrLst meth="repeat">
      <a:schemeClr val="accent4">
        <a:tint val="80000"/>
      </a:schemeClr>
    </dgm:fillClrLst>
    <dgm:linClrLst meth="repeat">
      <a:schemeClr val="accent4">
        <a:tint val="80000"/>
      </a:schemeClr>
    </dgm:linClrLst>
    <dgm:effectClrLst/>
    <dgm:txLinClrLst/>
    <dgm:txFillClrLst meth="repeat">
      <a:schemeClr val="tx1"/>
    </dgm:txFillClrLst>
    <dgm:txEffectClrLst/>
  </dgm:styleLbl>
  <dgm:styleLbl name="parChTrans1D4">
    <dgm:fillClrLst meth="repeat">
      <a:schemeClr val="accent4">
        <a:tint val="70000"/>
      </a:schemeClr>
    </dgm:fillClrLst>
    <dgm:linClrLst meth="repeat">
      <a:schemeClr val="accent4">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hade val="80000"/>
      </a:schemeClr>
      <a:schemeClr val="accent4">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hade val="80000"/>
      </a:schemeClr>
      <a:schemeClr val="accent4">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hade val="80000"/>
      </a:schemeClr>
      <a:schemeClr val="accent4">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hade val="80000"/>
      </a:schemeClr>
      <a:schemeClr val="accent4">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4">
        <a:shade val="80000"/>
      </a:schemeClr>
      <a:schemeClr val="accent4">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4"/>
    </dgm:linClrLst>
    <dgm:effectClrLst/>
    <dgm:txLinClrLst/>
    <dgm:txFillClrLst meth="repeat">
      <a:schemeClr val="dk1"/>
    </dgm:txFillClrLst>
    <dgm:txEffectClrLst/>
  </dgm:styleLbl>
  <dgm:styleLbl name="solidBgAcc1">
    <dgm:fillClrLst meth="repeat">
      <a:schemeClr val="lt1"/>
    </dgm:fillClrLst>
    <dgm:linClrLst meth="repeat">
      <a:schemeClr val="accent4"/>
    </dgm:linClrLst>
    <dgm:effectClrLst/>
    <dgm:txLinClrLst/>
    <dgm:txFillClrLst meth="repeat">
      <a:schemeClr val="dk1"/>
    </dgm:txFillClrLst>
    <dgm:txEffectClrLst/>
  </dgm:styleLbl>
  <dgm:styleLbl name="f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align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bgAccFollowNode1">
    <dgm:fillClrLst meth="repeat">
      <a:schemeClr val="accent4">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4">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4">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4">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4">
        <a:tint val="70000"/>
      </a:schemeClr>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4_3">
  <dgm:title val=""/>
  <dgm:desc val=""/>
  <dgm:catLst>
    <dgm:cat type="accent4" pri="11300"/>
  </dgm:catLst>
  <dgm:styleLbl name="node0">
    <dgm:fillClrLst meth="repeat">
      <a:schemeClr val="accent4">
        <a:shade val="80000"/>
      </a:schemeClr>
    </dgm:fillClrLst>
    <dgm:linClrLst meth="repeat">
      <a:schemeClr val="lt1"/>
    </dgm:linClrLst>
    <dgm:effectClrLst/>
    <dgm:txLinClrLst/>
    <dgm:txFillClrLst/>
    <dgm:txEffectClrLst/>
  </dgm:styleLbl>
  <dgm:styleLbl name="node1">
    <dgm:fillClrLst>
      <a:schemeClr val="accent4">
        <a:shade val="80000"/>
      </a:schemeClr>
      <a:schemeClr val="accent4">
        <a:tint val="70000"/>
      </a:schemeClr>
    </dgm:fillClrLst>
    <dgm:linClrLst meth="repeat">
      <a:schemeClr val="lt1"/>
    </dgm:linClrLst>
    <dgm:effectClrLst/>
    <dgm:txLinClrLst/>
    <dgm:txFillClrLst/>
    <dgm:txEffectClrLst/>
  </dgm:styleLbl>
  <dgm:styleLbl name="alignNode1">
    <dgm:fillClrLst>
      <a:schemeClr val="accent4">
        <a:shade val="80000"/>
      </a:schemeClr>
      <a:schemeClr val="accent4">
        <a:tint val="70000"/>
      </a:schemeClr>
    </dgm:fillClrLst>
    <dgm:linClrLst>
      <a:schemeClr val="accent4">
        <a:shade val="80000"/>
      </a:schemeClr>
      <a:schemeClr val="accent4">
        <a:tint val="70000"/>
      </a:schemeClr>
    </dgm:linClrLst>
    <dgm:effectClrLst/>
    <dgm:txLinClrLst/>
    <dgm:txFillClrLst/>
    <dgm:txEffectClrLst/>
  </dgm:styleLbl>
  <dgm:styleLbl name="lnNode1">
    <dgm:fillClrLst>
      <a:schemeClr val="accent4">
        <a:shade val="80000"/>
      </a:schemeClr>
      <a:schemeClr val="accent4">
        <a:tint val="70000"/>
      </a:schemeClr>
    </dgm:fillClrLst>
    <dgm:linClrLst meth="repeat">
      <a:schemeClr val="lt1"/>
    </dgm:linClrLst>
    <dgm:effectClrLst/>
    <dgm:txLinClrLst/>
    <dgm:txFillClrLst/>
    <dgm:txEffectClrLst/>
  </dgm:styleLbl>
  <dgm:styleLbl name="vennNode1">
    <dgm:fillClrLst>
      <a:schemeClr val="accent4">
        <a:shade val="80000"/>
        <a:alpha val="50000"/>
      </a:schemeClr>
      <a:schemeClr val="accent4">
        <a:tint val="70000"/>
        <a:alpha val="50000"/>
      </a:schemeClr>
    </dgm:fillClrLst>
    <dgm:linClrLst meth="repeat">
      <a:schemeClr val="lt1"/>
    </dgm:linClrLst>
    <dgm:effectClrLst/>
    <dgm:txLinClrLst/>
    <dgm:txFillClrLst/>
    <dgm:txEffectClrLst/>
  </dgm:styleLbl>
  <dgm:styleLbl name="node2">
    <dgm:fillClrLst>
      <a:schemeClr val="accent4">
        <a:tint val="99000"/>
      </a:schemeClr>
    </dgm:fillClrLst>
    <dgm:linClrLst meth="repeat">
      <a:schemeClr val="lt1"/>
    </dgm:linClrLst>
    <dgm:effectClrLst/>
    <dgm:txLinClrLst/>
    <dgm:txFillClrLst/>
    <dgm:txEffectClrLst/>
  </dgm:styleLbl>
  <dgm:styleLbl name="node3">
    <dgm:fillClrLst>
      <a:schemeClr val="accent4">
        <a:tint val="80000"/>
      </a:schemeClr>
    </dgm:fillClrLst>
    <dgm:linClrLst meth="repeat">
      <a:schemeClr val="lt1"/>
    </dgm:linClrLst>
    <dgm:effectClrLst/>
    <dgm:txLinClrLst/>
    <dgm:txFillClrLst/>
    <dgm:txEffectClrLst/>
  </dgm:styleLbl>
  <dgm:styleLbl name="node4">
    <dgm:fillClrLst>
      <a:schemeClr val="accent4">
        <a:tint val="70000"/>
      </a:schemeClr>
    </dgm:fillClrLst>
    <dgm:linClrLst meth="repeat">
      <a:schemeClr val="lt1"/>
    </dgm:linClrLst>
    <dgm:effectClrLst/>
    <dgm:txLinClrLst/>
    <dgm:txFillClrLst/>
    <dgm:txEffectClrLst/>
  </dgm:styleLbl>
  <dgm:styleLbl name="fgImgPlace1">
    <dgm:fillClrLst>
      <a:schemeClr val="accent4">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hade val="90000"/>
      </a:schemeClr>
      <a:schemeClr val="accent4">
        <a:tint val="70000"/>
      </a:schemeClr>
    </dgm:fillClrLst>
    <dgm:linClrLst>
      <a:schemeClr val="accent4">
        <a:shade val="90000"/>
      </a:schemeClr>
      <a:schemeClr val="accent4">
        <a:tint val="70000"/>
      </a:schemeClr>
    </dgm:linClrLst>
    <dgm:effectClrLst/>
    <dgm:txLinClrLst/>
    <dgm:txFillClrLst/>
    <dgm:txEffectClrLst/>
  </dgm:styleLbl>
  <dgm:styleLbl name="fgSibTrans2D1">
    <dgm:fillClrLst>
      <a:schemeClr val="accent4">
        <a:shade val="90000"/>
      </a:schemeClr>
      <a:schemeClr val="accent4">
        <a:tint val="70000"/>
      </a:schemeClr>
    </dgm:fillClrLst>
    <dgm:linClrLst>
      <a:schemeClr val="accent4">
        <a:shade val="90000"/>
      </a:schemeClr>
      <a:schemeClr val="accent4">
        <a:tint val="70000"/>
      </a:schemeClr>
    </dgm:linClrLst>
    <dgm:effectClrLst/>
    <dgm:txLinClrLst/>
    <dgm:txFillClrLst meth="repeat">
      <a:schemeClr val="lt1"/>
    </dgm:txFillClrLst>
    <dgm:txEffectClrLst/>
  </dgm:styleLbl>
  <dgm:styleLbl name="bgSibTrans2D1">
    <dgm:fillClrLst>
      <a:schemeClr val="accent4">
        <a:shade val="90000"/>
      </a:schemeClr>
      <a:schemeClr val="accent4">
        <a:tint val="70000"/>
      </a:schemeClr>
    </dgm:fillClrLst>
    <dgm:linClrLst>
      <a:schemeClr val="accent4">
        <a:shade val="90000"/>
      </a:schemeClr>
      <a:schemeClr val="accent4">
        <a:tint val="70000"/>
      </a:schemeClr>
    </dgm:linClrLst>
    <dgm:effectClrLst/>
    <dgm:txLinClrLst/>
    <dgm:txFillClrLst meth="repeat">
      <a:schemeClr val="lt1"/>
    </dgm:txFillClrLst>
    <dgm:txEffectClrLst/>
  </dgm:styleLbl>
  <dgm:styleLbl name="sibTrans1D1">
    <dgm:fillClrLst>
      <a:schemeClr val="accent4">
        <a:shade val="90000"/>
      </a:schemeClr>
      <a:schemeClr val="accent4">
        <a:tint val="70000"/>
      </a:schemeClr>
    </dgm:fillClrLst>
    <dgm:linClrLst>
      <a:schemeClr val="accent4">
        <a:shade val="90000"/>
      </a:schemeClr>
      <a:schemeClr val="accent4">
        <a:tint val="70000"/>
      </a:schemeClr>
    </dgm:linClrLst>
    <dgm:effectClrLst/>
    <dgm:txLinClrLst/>
    <dgm:txFillClrLst meth="repeat">
      <a:schemeClr val="tx1"/>
    </dgm:txFillClrLst>
    <dgm:txEffectClrLst/>
  </dgm:styleLbl>
  <dgm:styleLbl name="callout">
    <dgm:fillClrLst meth="repeat">
      <a:schemeClr val="accent4"/>
    </dgm:fillClrLst>
    <dgm:linClrLst meth="repeat">
      <a:schemeClr val="accent4"/>
    </dgm:linClrLst>
    <dgm:effectClrLst/>
    <dgm:txLinClrLst/>
    <dgm:txFillClrLst meth="repeat">
      <a:schemeClr val="tx1"/>
    </dgm:txFillClrLst>
    <dgm:txEffectClrLst/>
  </dgm:styleLbl>
  <dgm:styleLbl name="asst0">
    <dgm:fillClrLst meth="repeat">
      <a:schemeClr val="accent4">
        <a:shade val="80000"/>
      </a:schemeClr>
    </dgm:fillClrLst>
    <dgm:linClrLst meth="repeat">
      <a:schemeClr val="lt1"/>
    </dgm:linClrLst>
    <dgm:effectClrLst/>
    <dgm:txLinClrLst/>
    <dgm:txFillClrLst/>
    <dgm:txEffectClrLst/>
  </dgm:styleLbl>
  <dgm:styleLbl name="asst1">
    <dgm:fillClrLst meth="repeat">
      <a:schemeClr val="accent4">
        <a:shade val="80000"/>
      </a:schemeClr>
    </dgm:fillClrLst>
    <dgm:linClrLst meth="repeat">
      <a:schemeClr val="lt1"/>
    </dgm:linClrLst>
    <dgm:effectClrLst/>
    <dgm:txLinClrLst/>
    <dgm:txFillClrLst/>
    <dgm:txEffectClrLst/>
  </dgm:styleLbl>
  <dgm:styleLbl name="asst2">
    <dgm:fillClrLst>
      <a:schemeClr val="accent4">
        <a:tint val="99000"/>
      </a:schemeClr>
    </dgm:fillClrLst>
    <dgm:linClrLst meth="repeat">
      <a:schemeClr val="lt1"/>
    </dgm:linClrLst>
    <dgm:effectClrLst/>
    <dgm:txLinClrLst/>
    <dgm:txFillClrLst/>
    <dgm:txEffectClrLst/>
  </dgm:styleLbl>
  <dgm:styleLbl name="asst3">
    <dgm:fillClrLst>
      <a:schemeClr val="accent4">
        <a:tint val="80000"/>
      </a:schemeClr>
    </dgm:fillClrLst>
    <dgm:linClrLst meth="repeat">
      <a:schemeClr val="lt1"/>
    </dgm:linClrLst>
    <dgm:effectClrLst/>
    <dgm:txLinClrLst/>
    <dgm:txFillClrLst/>
    <dgm:txEffectClrLst/>
  </dgm:styleLbl>
  <dgm:styleLbl name="asst4">
    <dgm:fillClrLst>
      <a:schemeClr val="accent4">
        <a:tint val="70000"/>
      </a:schemeClr>
    </dgm:fillClrLst>
    <dgm:linClrLst meth="repeat">
      <a:schemeClr val="lt1"/>
    </dgm:linClrLst>
    <dgm:effectClrLst/>
    <dgm:txLinClrLst/>
    <dgm:txFillClrLst/>
    <dgm:txEffectClrLst/>
  </dgm:styleLbl>
  <dgm:styleLbl name="parChTrans2D1">
    <dgm:fillClrLst meth="repeat">
      <a:schemeClr val="accent4">
        <a:tint val="60000"/>
      </a:schemeClr>
    </dgm:fillClrLst>
    <dgm:linClrLst meth="repeat">
      <a:schemeClr val="accent4">
        <a:tint val="60000"/>
      </a:schemeClr>
    </dgm:linClrLst>
    <dgm:effectClrLst/>
    <dgm:txLinClrLst/>
    <dgm:txFillClrLst meth="repeat">
      <a:schemeClr val="lt1"/>
    </dgm:txFillClrLst>
    <dgm:txEffectClrLst/>
  </dgm:styleLbl>
  <dgm:styleLbl name="parChTrans2D2">
    <dgm:fillClrLst meth="repeat">
      <a:schemeClr val="accent4">
        <a:tint val="90000"/>
      </a:schemeClr>
    </dgm:fillClrLst>
    <dgm:linClrLst meth="repeat">
      <a:schemeClr val="accent4">
        <a:tint val="90000"/>
      </a:schemeClr>
    </dgm:linClrLst>
    <dgm:effectClrLst/>
    <dgm:txLinClrLst/>
    <dgm:txFillClrLst/>
    <dgm:txEffectClrLst/>
  </dgm:styleLbl>
  <dgm:styleLbl name="parChTrans2D3">
    <dgm:fillClrLst meth="repeat">
      <a:schemeClr val="accent4">
        <a:tint val="70000"/>
      </a:schemeClr>
    </dgm:fillClrLst>
    <dgm:linClrLst meth="repeat">
      <a:schemeClr val="accent4">
        <a:tint val="70000"/>
      </a:schemeClr>
    </dgm:linClrLst>
    <dgm:effectClrLst/>
    <dgm:txLinClrLst/>
    <dgm:txFillClrLst/>
    <dgm:txEffectClrLst/>
  </dgm:styleLbl>
  <dgm:styleLbl name="parChTrans2D4">
    <dgm:fillClrLst meth="repeat">
      <a:schemeClr val="accent4">
        <a:tint val="50000"/>
      </a:schemeClr>
    </dgm:fillClrLst>
    <dgm:linClrLst meth="repeat">
      <a:schemeClr val="accent4">
        <a:tint val="50000"/>
      </a:schemeClr>
    </dgm:linClrLst>
    <dgm:effectClrLst/>
    <dgm:txLinClrLst/>
    <dgm:txFillClrLst meth="repeat">
      <a:schemeClr val="lt1"/>
    </dgm:txFillClrLst>
    <dgm:txEffectClrLst/>
  </dgm:styleLbl>
  <dgm:styleLbl name="parChTrans1D1">
    <dgm:fillClrLst meth="repeat">
      <a:schemeClr val="accent4">
        <a:shade val="80000"/>
      </a:schemeClr>
    </dgm:fillClrLst>
    <dgm:linClrLst meth="repeat">
      <a:schemeClr val="accent4">
        <a:shade val="80000"/>
      </a:schemeClr>
    </dgm:linClrLst>
    <dgm:effectClrLst/>
    <dgm:txLinClrLst/>
    <dgm:txFillClrLst meth="repeat">
      <a:schemeClr val="tx1"/>
    </dgm:txFillClrLst>
    <dgm:txEffectClrLst/>
  </dgm:styleLbl>
  <dgm:styleLbl name="parChTrans1D2">
    <dgm:fillClrLst meth="repeat">
      <a:schemeClr val="accent4">
        <a:tint val="99000"/>
      </a:schemeClr>
    </dgm:fillClrLst>
    <dgm:linClrLst meth="repeat">
      <a:schemeClr val="accent4">
        <a:tint val="99000"/>
      </a:schemeClr>
    </dgm:linClrLst>
    <dgm:effectClrLst/>
    <dgm:txLinClrLst/>
    <dgm:txFillClrLst meth="repeat">
      <a:schemeClr val="tx1"/>
    </dgm:txFillClrLst>
    <dgm:txEffectClrLst/>
  </dgm:styleLbl>
  <dgm:styleLbl name="parChTrans1D3">
    <dgm:fillClrLst meth="repeat">
      <a:schemeClr val="accent4">
        <a:tint val="80000"/>
      </a:schemeClr>
    </dgm:fillClrLst>
    <dgm:linClrLst meth="repeat">
      <a:schemeClr val="accent4">
        <a:tint val="80000"/>
      </a:schemeClr>
    </dgm:linClrLst>
    <dgm:effectClrLst/>
    <dgm:txLinClrLst/>
    <dgm:txFillClrLst meth="repeat">
      <a:schemeClr val="tx1"/>
    </dgm:txFillClrLst>
    <dgm:txEffectClrLst/>
  </dgm:styleLbl>
  <dgm:styleLbl name="parChTrans1D4">
    <dgm:fillClrLst meth="repeat">
      <a:schemeClr val="accent4">
        <a:tint val="70000"/>
      </a:schemeClr>
    </dgm:fillClrLst>
    <dgm:linClrLst meth="repeat">
      <a:schemeClr val="accent4">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hade val="80000"/>
      </a:schemeClr>
      <a:schemeClr val="accent4">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hade val="80000"/>
      </a:schemeClr>
      <a:schemeClr val="accent4">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hade val="80000"/>
      </a:schemeClr>
      <a:schemeClr val="accent4">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hade val="80000"/>
      </a:schemeClr>
      <a:schemeClr val="accent4">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4">
        <a:shade val="80000"/>
      </a:schemeClr>
      <a:schemeClr val="accent4">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4"/>
    </dgm:linClrLst>
    <dgm:effectClrLst/>
    <dgm:txLinClrLst/>
    <dgm:txFillClrLst meth="repeat">
      <a:schemeClr val="dk1"/>
    </dgm:txFillClrLst>
    <dgm:txEffectClrLst/>
  </dgm:styleLbl>
  <dgm:styleLbl name="solidBgAcc1">
    <dgm:fillClrLst meth="repeat">
      <a:schemeClr val="lt1"/>
    </dgm:fillClrLst>
    <dgm:linClrLst meth="repeat">
      <a:schemeClr val="accent4"/>
    </dgm:linClrLst>
    <dgm:effectClrLst/>
    <dgm:txLinClrLst/>
    <dgm:txFillClrLst meth="repeat">
      <a:schemeClr val="dk1"/>
    </dgm:txFillClrLst>
    <dgm:txEffectClrLst/>
  </dgm:styleLbl>
  <dgm:styleLbl name="f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align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bgAccFollowNode1">
    <dgm:fillClrLst meth="repeat">
      <a:schemeClr val="accent4">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4">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4">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4">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4">
        <a:tint val="70000"/>
      </a:schemeClr>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4_3">
  <dgm:title val=""/>
  <dgm:desc val=""/>
  <dgm:catLst>
    <dgm:cat type="accent4" pri="11300"/>
  </dgm:catLst>
  <dgm:styleLbl name="node0">
    <dgm:fillClrLst meth="repeat">
      <a:schemeClr val="accent4">
        <a:shade val="80000"/>
      </a:schemeClr>
    </dgm:fillClrLst>
    <dgm:linClrLst meth="repeat">
      <a:schemeClr val="lt1"/>
    </dgm:linClrLst>
    <dgm:effectClrLst/>
    <dgm:txLinClrLst/>
    <dgm:txFillClrLst/>
    <dgm:txEffectClrLst/>
  </dgm:styleLbl>
  <dgm:styleLbl name="node1">
    <dgm:fillClrLst>
      <a:schemeClr val="accent4">
        <a:shade val="80000"/>
      </a:schemeClr>
      <a:schemeClr val="accent4">
        <a:tint val="70000"/>
      </a:schemeClr>
    </dgm:fillClrLst>
    <dgm:linClrLst meth="repeat">
      <a:schemeClr val="lt1"/>
    </dgm:linClrLst>
    <dgm:effectClrLst/>
    <dgm:txLinClrLst/>
    <dgm:txFillClrLst/>
    <dgm:txEffectClrLst/>
  </dgm:styleLbl>
  <dgm:styleLbl name="alignNode1">
    <dgm:fillClrLst>
      <a:schemeClr val="accent4">
        <a:shade val="80000"/>
      </a:schemeClr>
      <a:schemeClr val="accent4">
        <a:tint val="70000"/>
      </a:schemeClr>
    </dgm:fillClrLst>
    <dgm:linClrLst>
      <a:schemeClr val="accent4">
        <a:shade val="80000"/>
      </a:schemeClr>
      <a:schemeClr val="accent4">
        <a:tint val="70000"/>
      </a:schemeClr>
    </dgm:linClrLst>
    <dgm:effectClrLst/>
    <dgm:txLinClrLst/>
    <dgm:txFillClrLst/>
    <dgm:txEffectClrLst/>
  </dgm:styleLbl>
  <dgm:styleLbl name="lnNode1">
    <dgm:fillClrLst>
      <a:schemeClr val="accent4">
        <a:shade val="80000"/>
      </a:schemeClr>
      <a:schemeClr val="accent4">
        <a:tint val="70000"/>
      </a:schemeClr>
    </dgm:fillClrLst>
    <dgm:linClrLst meth="repeat">
      <a:schemeClr val="lt1"/>
    </dgm:linClrLst>
    <dgm:effectClrLst/>
    <dgm:txLinClrLst/>
    <dgm:txFillClrLst/>
    <dgm:txEffectClrLst/>
  </dgm:styleLbl>
  <dgm:styleLbl name="vennNode1">
    <dgm:fillClrLst>
      <a:schemeClr val="accent4">
        <a:shade val="80000"/>
        <a:alpha val="50000"/>
      </a:schemeClr>
      <a:schemeClr val="accent4">
        <a:tint val="70000"/>
        <a:alpha val="50000"/>
      </a:schemeClr>
    </dgm:fillClrLst>
    <dgm:linClrLst meth="repeat">
      <a:schemeClr val="lt1"/>
    </dgm:linClrLst>
    <dgm:effectClrLst/>
    <dgm:txLinClrLst/>
    <dgm:txFillClrLst/>
    <dgm:txEffectClrLst/>
  </dgm:styleLbl>
  <dgm:styleLbl name="node2">
    <dgm:fillClrLst>
      <a:schemeClr val="accent4">
        <a:tint val="99000"/>
      </a:schemeClr>
    </dgm:fillClrLst>
    <dgm:linClrLst meth="repeat">
      <a:schemeClr val="lt1"/>
    </dgm:linClrLst>
    <dgm:effectClrLst/>
    <dgm:txLinClrLst/>
    <dgm:txFillClrLst/>
    <dgm:txEffectClrLst/>
  </dgm:styleLbl>
  <dgm:styleLbl name="node3">
    <dgm:fillClrLst>
      <a:schemeClr val="accent4">
        <a:tint val="80000"/>
      </a:schemeClr>
    </dgm:fillClrLst>
    <dgm:linClrLst meth="repeat">
      <a:schemeClr val="lt1"/>
    </dgm:linClrLst>
    <dgm:effectClrLst/>
    <dgm:txLinClrLst/>
    <dgm:txFillClrLst/>
    <dgm:txEffectClrLst/>
  </dgm:styleLbl>
  <dgm:styleLbl name="node4">
    <dgm:fillClrLst>
      <a:schemeClr val="accent4">
        <a:tint val="70000"/>
      </a:schemeClr>
    </dgm:fillClrLst>
    <dgm:linClrLst meth="repeat">
      <a:schemeClr val="lt1"/>
    </dgm:linClrLst>
    <dgm:effectClrLst/>
    <dgm:txLinClrLst/>
    <dgm:txFillClrLst/>
    <dgm:txEffectClrLst/>
  </dgm:styleLbl>
  <dgm:styleLbl name="fgImgPlace1">
    <dgm:fillClrLst>
      <a:schemeClr val="accent4">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hade val="90000"/>
      </a:schemeClr>
      <a:schemeClr val="accent4">
        <a:tint val="70000"/>
      </a:schemeClr>
    </dgm:fillClrLst>
    <dgm:linClrLst>
      <a:schemeClr val="accent4">
        <a:shade val="90000"/>
      </a:schemeClr>
      <a:schemeClr val="accent4">
        <a:tint val="70000"/>
      </a:schemeClr>
    </dgm:linClrLst>
    <dgm:effectClrLst/>
    <dgm:txLinClrLst/>
    <dgm:txFillClrLst/>
    <dgm:txEffectClrLst/>
  </dgm:styleLbl>
  <dgm:styleLbl name="fgSibTrans2D1">
    <dgm:fillClrLst>
      <a:schemeClr val="accent4">
        <a:shade val="90000"/>
      </a:schemeClr>
      <a:schemeClr val="accent4">
        <a:tint val="70000"/>
      </a:schemeClr>
    </dgm:fillClrLst>
    <dgm:linClrLst>
      <a:schemeClr val="accent4">
        <a:shade val="90000"/>
      </a:schemeClr>
      <a:schemeClr val="accent4">
        <a:tint val="70000"/>
      </a:schemeClr>
    </dgm:linClrLst>
    <dgm:effectClrLst/>
    <dgm:txLinClrLst/>
    <dgm:txFillClrLst meth="repeat">
      <a:schemeClr val="lt1"/>
    </dgm:txFillClrLst>
    <dgm:txEffectClrLst/>
  </dgm:styleLbl>
  <dgm:styleLbl name="bgSibTrans2D1">
    <dgm:fillClrLst>
      <a:schemeClr val="accent4">
        <a:shade val="90000"/>
      </a:schemeClr>
      <a:schemeClr val="accent4">
        <a:tint val="70000"/>
      </a:schemeClr>
    </dgm:fillClrLst>
    <dgm:linClrLst>
      <a:schemeClr val="accent4">
        <a:shade val="90000"/>
      </a:schemeClr>
      <a:schemeClr val="accent4">
        <a:tint val="70000"/>
      </a:schemeClr>
    </dgm:linClrLst>
    <dgm:effectClrLst/>
    <dgm:txLinClrLst/>
    <dgm:txFillClrLst meth="repeat">
      <a:schemeClr val="lt1"/>
    </dgm:txFillClrLst>
    <dgm:txEffectClrLst/>
  </dgm:styleLbl>
  <dgm:styleLbl name="sibTrans1D1">
    <dgm:fillClrLst>
      <a:schemeClr val="accent4">
        <a:shade val="90000"/>
      </a:schemeClr>
      <a:schemeClr val="accent4">
        <a:tint val="70000"/>
      </a:schemeClr>
    </dgm:fillClrLst>
    <dgm:linClrLst>
      <a:schemeClr val="accent4">
        <a:shade val="90000"/>
      </a:schemeClr>
      <a:schemeClr val="accent4">
        <a:tint val="70000"/>
      </a:schemeClr>
    </dgm:linClrLst>
    <dgm:effectClrLst/>
    <dgm:txLinClrLst/>
    <dgm:txFillClrLst meth="repeat">
      <a:schemeClr val="tx1"/>
    </dgm:txFillClrLst>
    <dgm:txEffectClrLst/>
  </dgm:styleLbl>
  <dgm:styleLbl name="callout">
    <dgm:fillClrLst meth="repeat">
      <a:schemeClr val="accent4"/>
    </dgm:fillClrLst>
    <dgm:linClrLst meth="repeat">
      <a:schemeClr val="accent4"/>
    </dgm:linClrLst>
    <dgm:effectClrLst/>
    <dgm:txLinClrLst/>
    <dgm:txFillClrLst meth="repeat">
      <a:schemeClr val="tx1"/>
    </dgm:txFillClrLst>
    <dgm:txEffectClrLst/>
  </dgm:styleLbl>
  <dgm:styleLbl name="asst0">
    <dgm:fillClrLst meth="repeat">
      <a:schemeClr val="accent4">
        <a:shade val="80000"/>
      </a:schemeClr>
    </dgm:fillClrLst>
    <dgm:linClrLst meth="repeat">
      <a:schemeClr val="lt1"/>
    </dgm:linClrLst>
    <dgm:effectClrLst/>
    <dgm:txLinClrLst/>
    <dgm:txFillClrLst/>
    <dgm:txEffectClrLst/>
  </dgm:styleLbl>
  <dgm:styleLbl name="asst1">
    <dgm:fillClrLst meth="repeat">
      <a:schemeClr val="accent4">
        <a:shade val="80000"/>
      </a:schemeClr>
    </dgm:fillClrLst>
    <dgm:linClrLst meth="repeat">
      <a:schemeClr val="lt1"/>
    </dgm:linClrLst>
    <dgm:effectClrLst/>
    <dgm:txLinClrLst/>
    <dgm:txFillClrLst/>
    <dgm:txEffectClrLst/>
  </dgm:styleLbl>
  <dgm:styleLbl name="asst2">
    <dgm:fillClrLst>
      <a:schemeClr val="accent4">
        <a:tint val="99000"/>
      </a:schemeClr>
    </dgm:fillClrLst>
    <dgm:linClrLst meth="repeat">
      <a:schemeClr val="lt1"/>
    </dgm:linClrLst>
    <dgm:effectClrLst/>
    <dgm:txLinClrLst/>
    <dgm:txFillClrLst/>
    <dgm:txEffectClrLst/>
  </dgm:styleLbl>
  <dgm:styleLbl name="asst3">
    <dgm:fillClrLst>
      <a:schemeClr val="accent4">
        <a:tint val="80000"/>
      </a:schemeClr>
    </dgm:fillClrLst>
    <dgm:linClrLst meth="repeat">
      <a:schemeClr val="lt1"/>
    </dgm:linClrLst>
    <dgm:effectClrLst/>
    <dgm:txLinClrLst/>
    <dgm:txFillClrLst/>
    <dgm:txEffectClrLst/>
  </dgm:styleLbl>
  <dgm:styleLbl name="asst4">
    <dgm:fillClrLst>
      <a:schemeClr val="accent4">
        <a:tint val="70000"/>
      </a:schemeClr>
    </dgm:fillClrLst>
    <dgm:linClrLst meth="repeat">
      <a:schemeClr val="lt1"/>
    </dgm:linClrLst>
    <dgm:effectClrLst/>
    <dgm:txLinClrLst/>
    <dgm:txFillClrLst/>
    <dgm:txEffectClrLst/>
  </dgm:styleLbl>
  <dgm:styleLbl name="parChTrans2D1">
    <dgm:fillClrLst meth="repeat">
      <a:schemeClr val="accent4">
        <a:tint val="60000"/>
      </a:schemeClr>
    </dgm:fillClrLst>
    <dgm:linClrLst meth="repeat">
      <a:schemeClr val="accent4">
        <a:tint val="60000"/>
      </a:schemeClr>
    </dgm:linClrLst>
    <dgm:effectClrLst/>
    <dgm:txLinClrLst/>
    <dgm:txFillClrLst meth="repeat">
      <a:schemeClr val="lt1"/>
    </dgm:txFillClrLst>
    <dgm:txEffectClrLst/>
  </dgm:styleLbl>
  <dgm:styleLbl name="parChTrans2D2">
    <dgm:fillClrLst meth="repeat">
      <a:schemeClr val="accent4">
        <a:tint val="90000"/>
      </a:schemeClr>
    </dgm:fillClrLst>
    <dgm:linClrLst meth="repeat">
      <a:schemeClr val="accent4">
        <a:tint val="90000"/>
      </a:schemeClr>
    </dgm:linClrLst>
    <dgm:effectClrLst/>
    <dgm:txLinClrLst/>
    <dgm:txFillClrLst/>
    <dgm:txEffectClrLst/>
  </dgm:styleLbl>
  <dgm:styleLbl name="parChTrans2D3">
    <dgm:fillClrLst meth="repeat">
      <a:schemeClr val="accent4">
        <a:tint val="70000"/>
      </a:schemeClr>
    </dgm:fillClrLst>
    <dgm:linClrLst meth="repeat">
      <a:schemeClr val="accent4">
        <a:tint val="70000"/>
      </a:schemeClr>
    </dgm:linClrLst>
    <dgm:effectClrLst/>
    <dgm:txLinClrLst/>
    <dgm:txFillClrLst/>
    <dgm:txEffectClrLst/>
  </dgm:styleLbl>
  <dgm:styleLbl name="parChTrans2D4">
    <dgm:fillClrLst meth="repeat">
      <a:schemeClr val="accent4">
        <a:tint val="50000"/>
      </a:schemeClr>
    </dgm:fillClrLst>
    <dgm:linClrLst meth="repeat">
      <a:schemeClr val="accent4">
        <a:tint val="50000"/>
      </a:schemeClr>
    </dgm:linClrLst>
    <dgm:effectClrLst/>
    <dgm:txLinClrLst/>
    <dgm:txFillClrLst meth="repeat">
      <a:schemeClr val="lt1"/>
    </dgm:txFillClrLst>
    <dgm:txEffectClrLst/>
  </dgm:styleLbl>
  <dgm:styleLbl name="parChTrans1D1">
    <dgm:fillClrLst meth="repeat">
      <a:schemeClr val="accent4">
        <a:shade val="80000"/>
      </a:schemeClr>
    </dgm:fillClrLst>
    <dgm:linClrLst meth="repeat">
      <a:schemeClr val="accent4">
        <a:shade val="80000"/>
      </a:schemeClr>
    </dgm:linClrLst>
    <dgm:effectClrLst/>
    <dgm:txLinClrLst/>
    <dgm:txFillClrLst meth="repeat">
      <a:schemeClr val="tx1"/>
    </dgm:txFillClrLst>
    <dgm:txEffectClrLst/>
  </dgm:styleLbl>
  <dgm:styleLbl name="parChTrans1D2">
    <dgm:fillClrLst meth="repeat">
      <a:schemeClr val="accent4">
        <a:tint val="99000"/>
      </a:schemeClr>
    </dgm:fillClrLst>
    <dgm:linClrLst meth="repeat">
      <a:schemeClr val="accent4">
        <a:tint val="99000"/>
      </a:schemeClr>
    </dgm:linClrLst>
    <dgm:effectClrLst/>
    <dgm:txLinClrLst/>
    <dgm:txFillClrLst meth="repeat">
      <a:schemeClr val="tx1"/>
    </dgm:txFillClrLst>
    <dgm:txEffectClrLst/>
  </dgm:styleLbl>
  <dgm:styleLbl name="parChTrans1D3">
    <dgm:fillClrLst meth="repeat">
      <a:schemeClr val="accent4">
        <a:tint val="80000"/>
      </a:schemeClr>
    </dgm:fillClrLst>
    <dgm:linClrLst meth="repeat">
      <a:schemeClr val="accent4">
        <a:tint val="80000"/>
      </a:schemeClr>
    </dgm:linClrLst>
    <dgm:effectClrLst/>
    <dgm:txLinClrLst/>
    <dgm:txFillClrLst meth="repeat">
      <a:schemeClr val="tx1"/>
    </dgm:txFillClrLst>
    <dgm:txEffectClrLst/>
  </dgm:styleLbl>
  <dgm:styleLbl name="parChTrans1D4">
    <dgm:fillClrLst meth="repeat">
      <a:schemeClr val="accent4">
        <a:tint val="70000"/>
      </a:schemeClr>
    </dgm:fillClrLst>
    <dgm:linClrLst meth="repeat">
      <a:schemeClr val="accent4">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hade val="80000"/>
      </a:schemeClr>
      <a:schemeClr val="accent4">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hade val="80000"/>
      </a:schemeClr>
      <a:schemeClr val="accent4">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hade val="80000"/>
      </a:schemeClr>
      <a:schemeClr val="accent4">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hade val="80000"/>
      </a:schemeClr>
      <a:schemeClr val="accent4">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4">
        <a:shade val="80000"/>
      </a:schemeClr>
      <a:schemeClr val="accent4">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4"/>
    </dgm:linClrLst>
    <dgm:effectClrLst/>
    <dgm:txLinClrLst/>
    <dgm:txFillClrLst meth="repeat">
      <a:schemeClr val="dk1"/>
    </dgm:txFillClrLst>
    <dgm:txEffectClrLst/>
  </dgm:styleLbl>
  <dgm:styleLbl name="solidBgAcc1">
    <dgm:fillClrLst meth="repeat">
      <a:schemeClr val="lt1"/>
    </dgm:fillClrLst>
    <dgm:linClrLst meth="repeat">
      <a:schemeClr val="accent4"/>
    </dgm:linClrLst>
    <dgm:effectClrLst/>
    <dgm:txLinClrLst/>
    <dgm:txFillClrLst meth="repeat">
      <a:schemeClr val="dk1"/>
    </dgm:txFillClrLst>
    <dgm:txEffectClrLst/>
  </dgm:styleLbl>
  <dgm:styleLbl name="f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align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bgAccFollowNode1">
    <dgm:fillClrLst meth="repeat">
      <a:schemeClr val="accent4">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4">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4">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4">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4">
        <a:tint val="70000"/>
      </a:schemeClr>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BDB53CC9-555F-4586-A717-362CED37F31A}" type="doc">
      <dgm:prSet loTypeId="urn:microsoft.com/office/officeart/2005/8/layout/vList2" loCatId="list" qsTypeId="urn:microsoft.com/office/officeart/2005/8/quickstyle/simple1" qsCatId="simple" csTypeId="urn:microsoft.com/office/officeart/2005/8/colors/accent4_3" csCatId="accent4" phldr="1"/>
      <dgm:spPr/>
      <dgm:t>
        <a:bodyPr/>
        <a:lstStyle/>
        <a:p>
          <a:endParaRPr lang="en-US"/>
        </a:p>
      </dgm:t>
    </dgm:pt>
    <dgm:pt modelId="{293D8741-C9EE-49F6-A4F1-1FB6E1156411}">
      <dgm:prSet phldrT="[Text]" custT="1"/>
      <dgm:spPr>
        <a:solidFill>
          <a:srgbClr val="968473"/>
        </a:solidFill>
      </dgm:spPr>
      <dgm:t>
        <a:bodyPr lIns="18000" tIns="18000" rIns="18000" bIns="18000"/>
        <a:lstStyle/>
        <a:p>
          <a:pPr algn="ctr"/>
          <a:endParaRPr lang="en-US" sz="900" dirty="0"/>
        </a:p>
      </dgm:t>
    </dgm:pt>
    <dgm:pt modelId="{76406031-E17A-496E-9817-5B11F4625506}" type="parTrans" cxnId="{AF153802-92BC-4E2A-9694-D96E668E9710}">
      <dgm:prSet/>
      <dgm:spPr/>
      <dgm:t>
        <a:bodyPr/>
        <a:lstStyle/>
        <a:p>
          <a:pPr algn="ctr"/>
          <a:endParaRPr lang="en-US" sz="1000"/>
        </a:p>
      </dgm:t>
    </dgm:pt>
    <dgm:pt modelId="{E82896FF-E5D5-425F-8C50-266F1F8729AA}" type="sibTrans" cxnId="{AF153802-92BC-4E2A-9694-D96E668E9710}">
      <dgm:prSet/>
      <dgm:spPr/>
      <dgm:t>
        <a:bodyPr/>
        <a:lstStyle/>
        <a:p>
          <a:pPr algn="ctr"/>
          <a:endParaRPr lang="en-US" sz="1000"/>
        </a:p>
      </dgm:t>
    </dgm:pt>
    <dgm:pt modelId="{9B0D247D-5C22-4831-8E4D-DF30902877F6}">
      <dgm:prSet phldrT="[Text]" custT="1"/>
      <dgm:spPr>
        <a:solidFill>
          <a:srgbClr val="968473"/>
        </a:solidFill>
      </dgm:spPr>
      <dgm:t>
        <a:bodyPr lIns="18000" tIns="18000" rIns="18000" bIns="18000"/>
        <a:lstStyle/>
        <a:p>
          <a:pPr algn="ctr"/>
          <a:endParaRPr lang="en-US" sz="900" dirty="0"/>
        </a:p>
      </dgm:t>
    </dgm:pt>
    <dgm:pt modelId="{699FF3F5-B507-4636-896E-CDE255AC8DF4}" type="parTrans" cxnId="{08854ADF-893D-4F7C-A93E-752CADFFF85B}">
      <dgm:prSet/>
      <dgm:spPr/>
      <dgm:t>
        <a:bodyPr/>
        <a:lstStyle/>
        <a:p>
          <a:endParaRPr lang="en-US"/>
        </a:p>
      </dgm:t>
    </dgm:pt>
    <dgm:pt modelId="{A6610C79-17AB-4192-AEDC-1915283A0B2A}" type="sibTrans" cxnId="{08854ADF-893D-4F7C-A93E-752CADFFF85B}">
      <dgm:prSet/>
      <dgm:spPr/>
      <dgm:t>
        <a:bodyPr/>
        <a:lstStyle/>
        <a:p>
          <a:endParaRPr lang="en-US"/>
        </a:p>
      </dgm:t>
    </dgm:pt>
    <dgm:pt modelId="{836D9A6E-9359-4426-A408-A64074772B55}">
      <dgm:prSet phldrT="[Text]" custT="1"/>
      <dgm:spPr>
        <a:solidFill>
          <a:srgbClr val="968473"/>
        </a:solidFill>
      </dgm:spPr>
      <dgm:t>
        <a:bodyPr lIns="18000" tIns="18000" rIns="18000" bIns="18000"/>
        <a:lstStyle/>
        <a:p>
          <a:pPr algn="ctr"/>
          <a:endParaRPr lang="en-US" sz="900" dirty="0"/>
        </a:p>
      </dgm:t>
    </dgm:pt>
    <dgm:pt modelId="{CA255DEB-F1DC-4CD5-A17C-6BC9E30C9F30}" type="parTrans" cxnId="{C06F73DC-DDF3-4B98-9293-C8BA0C3059DA}">
      <dgm:prSet/>
      <dgm:spPr/>
      <dgm:t>
        <a:bodyPr/>
        <a:lstStyle/>
        <a:p>
          <a:endParaRPr lang="en-US"/>
        </a:p>
      </dgm:t>
    </dgm:pt>
    <dgm:pt modelId="{E55F870C-2E12-4059-AE50-F653AC746AAF}" type="sibTrans" cxnId="{C06F73DC-DDF3-4B98-9293-C8BA0C3059DA}">
      <dgm:prSet/>
      <dgm:spPr/>
      <dgm:t>
        <a:bodyPr/>
        <a:lstStyle/>
        <a:p>
          <a:endParaRPr lang="en-US"/>
        </a:p>
      </dgm:t>
    </dgm:pt>
    <dgm:pt modelId="{345949AC-9323-4128-AE38-450C121E8E2A}">
      <dgm:prSet phldrT="[Text]" custT="1"/>
      <dgm:spPr>
        <a:solidFill>
          <a:srgbClr val="968473"/>
        </a:solidFill>
      </dgm:spPr>
      <dgm:t>
        <a:bodyPr lIns="18000" tIns="18000" rIns="18000" bIns="18000"/>
        <a:lstStyle/>
        <a:p>
          <a:pPr algn="ctr"/>
          <a:endParaRPr lang="en-US" sz="900" dirty="0"/>
        </a:p>
      </dgm:t>
    </dgm:pt>
    <dgm:pt modelId="{C32B16FC-A8F4-4AE2-9572-C66CAB5FBF65}" type="parTrans" cxnId="{F6FFB42E-FB93-4A0F-ABDF-9C8F89C7BA2F}">
      <dgm:prSet/>
      <dgm:spPr/>
      <dgm:t>
        <a:bodyPr/>
        <a:lstStyle/>
        <a:p>
          <a:endParaRPr lang="en-US"/>
        </a:p>
      </dgm:t>
    </dgm:pt>
    <dgm:pt modelId="{76E2CAA8-2203-48FF-A0C5-83FB12A446F0}" type="sibTrans" cxnId="{F6FFB42E-FB93-4A0F-ABDF-9C8F89C7BA2F}">
      <dgm:prSet/>
      <dgm:spPr/>
      <dgm:t>
        <a:bodyPr/>
        <a:lstStyle/>
        <a:p>
          <a:endParaRPr lang="en-US"/>
        </a:p>
      </dgm:t>
    </dgm:pt>
    <dgm:pt modelId="{27CB704E-B151-4140-98A5-9BC331C44C44}">
      <dgm:prSet phldrT="[Text]" custT="1"/>
      <dgm:spPr>
        <a:solidFill>
          <a:srgbClr val="968473"/>
        </a:solidFill>
      </dgm:spPr>
      <dgm:t>
        <a:bodyPr lIns="18000" tIns="18000" rIns="18000" bIns="18000"/>
        <a:lstStyle/>
        <a:p>
          <a:pPr algn="ctr"/>
          <a:endParaRPr lang="en-US" sz="900" dirty="0"/>
        </a:p>
      </dgm:t>
    </dgm:pt>
    <dgm:pt modelId="{99FD5F36-F855-493A-AEC5-CAD7288A3925}" type="parTrans" cxnId="{A9358BC7-4A2E-44C5-81D9-FC5EC95C6BE5}">
      <dgm:prSet/>
      <dgm:spPr/>
      <dgm:t>
        <a:bodyPr/>
        <a:lstStyle/>
        <a:p>
          <a:endParaRPr lang="en-US"/>
        </a:p>
      </dgm:t>
    </dgm:pt>
    <dgm:pt modelId="{8FBC28B1-94FE-414E-BE41-526DAC268A85}" type="sibTrans" cxnId="{A9358BC7-4A2E-44C5-81D9-FC5EC95C6BE5}">
      <dgm:prSet/>
      <dgm:spPr/>
      <dgm:t>
        <a:bodyPr/>
        <a:lstStyle/>
        <a:p>
          <a:endParaRPr lang="en-US"/>
        </a:p>
      </dgm:t>
    </dgm:pt>
    <dgm:pt modelId="{BB1A1512-C21F-493C-B599-AC44F1828C2F}" type="pres">
      <dgm:prSet presAssocID="{BDB53CC9-555F-4586-A717-362CED37F31A}" presName="linear" presStyleCnt="0">
        <dgm:presLayoutVars>
          <dgm:animLvl val="lvl"/>
          <dgm:resizeHandles val="exact"/>
        </dgm:presLayoutVars>
      </dgm:prSet>
      <dgm:spPr/>
    </dgm:pt>
    <dgm:pt modelId="{092C44C6-C764-4969-8211-C35D07C19A2F}" type="pres">
      <dgm:prSet presAssocID="{293D8741-C9EE-49F6-A4F1-1FB6E1156411}" presName="parentText" presStyleLbl="node1" presStyleIdx="0" presStyleCnt="5">
        <dgm:presLayoutVars>
          <dgm:chMax val="0"/>
          <dgm:bulletEnabled val="1"/>
        </dgm:presLayoutVars>
      </dgm:prSet>
      <dgm:spPr/>
    </dgm:pt>
    <dgm:pt modelId="{713782B5-5918-4C95-9FCB-94443A3512D3}" type="pres">
      <dgm:prSet presAssocID="{E82896FF-E5D5-425F-8C50-266F1F8729AA}" presName="spacer" presStyleCnt="0"/>
      <dgm:spPr/>
    </dgm:pt>
    <dgm:pt modelId="{BBE49CA2-7EB3-4ACE-AECF-94BB183EE040}" type="pres">
      <dgm:prSet presAssocID="{9B0D247D-5C22-4831-8E4D-DF30902877F6}" presName="parentText" presStyleLbl="node1" presStyleIdx="1" presStyleCnt="5">
        <dgm:presLayoutVars>
          <dgm:chMax val="0"/>
          <dgm:bulletEnabled val="1"/>
        </dgm:presLayoutVars>
      </dgm:prSet>
      <dgm:spPr/>
    </dgm:pt>
    <dgm:pt modelId="{5943DA6B-0A70-409B-9FF4-A9BA37C074ED}" type="pres">
      <dgm:prSet presAssocID="{A6610C79-17AB-4192-AEDC-1915283A0B2A}" presName="spacer" presStyleCnt="0"/>
      <dgm:spPr/>
    </dgm:pt>
    <dgm:pt modelId="{93E660F1-6434-41E4-91A2-E9EE63E3A544}" type="pres">
      <dgm:prSet presAssocID="{836D9A6E-9359-4426-A408-A64074772B55}" presName="parentText" presStyleLbl="node1" presStyleIdx="2" presStyleCnt="5">
        <dgm:presLayoutVars>
          <dgm:chMax val="0"/>
          <dgm:bulletEnabled val="1"/>
        </dgm:presLayoutVars>
      </dgm:prSet>
      <dgm:spPr/>
    </dgm:pt>
    <dgm:pt modelId="{46F7245A-6CB9-47D0-B287-F24CFECE4E88}" type="pres">
      <dgm:prSet presAssocID="{E55F870C-2E12-4059-AE50-F653AC746AAF}" presName="spacer" presStyleCnt="0"/>
      <dgm:spPr/>
    </dgm:pt>
    <dgm:pt modelId="{74506D78-386E-492C-A0C6-EF4B04B310A0}" type="pres">
      <dgm:prSet presAssocID="{345949AC-9323-4128-AE38-450C121E8E2A}" presName="parentText" presStyleLbl="node1" presStyleIdx="3" presStyleCnt="5">
        <dgm:presLayoutVars>
          <dgm:chMax val="0"/>
          <dgm:bulletEnabled val="1"/>
        </dgm:presLayoutVars>
      </dgm:prSet>
      <dgm:spPr/>
    </dgm:pt>
    <dgm:pt modelId="{27BA03FF-972B-4313-9A4F-49E5C0ED9785}" type="pres">
      <dgm:prSet presAssocID="{76E2CAA8-2203-48FF-A0C5-83FB12A446F0}" presName="spacer" presStyleCnt="0"/>
      <dgm:spPr/>
    </dgm:pt>
    <dgm:pt modelId="{44849EAB-A6A7-4FE2-ADF1-8DC04191BC64}" type="pres">
      <dgm:prSet presAssocID="{27CB704E-B151-4140-98A5-9BC331C44C44}" presName="parentText" presStyleLbl="node1" presStyleIdx="4" presStyleCnt="5">
        <dgm:presLayoutVars>
          <dgm:chMax val="0"/>
          <dgm:bulletEnabled val="1"/>
        </dgm:presLayoutVars>
      </dgm:prSet>
      <dgm:spPr/>
    </dgm:pt>
  </dgm:ptLst>
  <dgm:cxnLst>
    <dgm:cxn modelId="{AF153802-92BC-4E2A-9694-D96E668E9710}" srcId="{BDB53CC9-555F-4586-A717-362CED37F31A}" destId="{293D8741-C9EE-49F6-A4F1-1FB6E1156411}" srcOrd="0" destOrd="0" parTransId="{76406031-E17A-496E-9817-5B11F4625506}" sibTransId="{E82896FF-E5D5-425F-8C50-266F1F8729AA}"/>
    <dgm:cxn modelId="{2932A312-6E7C-47D7-9FD9-7EE37CD7A78D}" type="presOf" srcId="{27CB704E-B151-4140-98A5-9BC331C44C44}" destId="{44849EAB-A6A7-4FE2-ADF1-8DC04191BC64}" srcOrd="0" destOrd="0" presId="urn:microsoft.com/office/officeart/2005/8/layout/vList2"/>
    <dgm:cxn modelId="{55E58D26-B35B-48D9-8A3B-2330FC872F8C}" type="presOf" srcId="{9B0D247D-5C22-4831-8E4D-DF30902877F6}" destId="{BBE49CA2-7EB3-4ACE-AECF-94BB183EE040}" srcOrd="0" destOrd="0" presId="urn:microsoft.com/office/officeart/2005/8/layout/vList2"/>
    <dgm:cxn modelId="{F6FFB42E-FB93-4A0F-ABDF-9C8F89C7BA2F}" srcId="{BDB53CC9-555F-4586-A717-362CED37F31A}" destId="{345949AC-9323-4128-AE38-450C121E8E2A}" srcOrd="3" destOrd="0" parTransId="{C32B16FC-A8F4-4AE2-9572-C66CAB5FBF65}" sibTransId="{76E2CAA8-2203-48FF-A0C5-83FB12A446F0}"/>
    <dgm:cxn modelId="{02943B74-1962-4A16-94BD-49D2FA1C2B79}" type="presOf" srcId="{BDB53CC9-555F-4586-A717-362CED37F31A}" destId="{BB1A1512-C21F-493C-B599-AC44F1828C2F}" srcOrd="0" destOrd="0" presId="urn:microsoft.com/office/officeart/2005/8/layout/vList2"/>
    <dgm:cxn modelId="{5205ED8D-2DFC-49F7-8BA1-54926A25A37F}" type="presOf" srcId="{293D8741-C9EE-49F6-A4F1-1FB6E1156411}" destId="{092C44C6-C764-4969-8211-C35D07C19A2F}" srcOrd="0" destOrd="0" presId="urn:microsoft.com/office/officeart/2005/8/layout/vList2"/>
    <dgm:cxn modelId="{D14600C5-532E-4845-9F0B-47A3665D7EE3}" type="presOf" srcId="{836D9A6E-9359-4426-A408-A64074772B55}" destId="{93E660F1-6434-41E4-91A2-E9EE63E3A544}" srcOrd="0" destOrd="0" presId="urn:microsoft.com/office/officeart/2005/8/layout/vList2"/>
    <dgm:cxn modelId="{A9358BC7-4A2E-44C5-81D9-FC5EC95C6BE5}" srcId="{BDB53CC9-555F-4586-A717-362CED37F31A}" destId="{27CB704E-B151-4140-98A5-9BC331C44C44}" srcOrd="4" destOrd="0" parTransId="{99FD5F36-F855-493A-AEC5-CAD7288A3925}" sibTransId="{8FBC28B1-94FE-414E-BE41-526DAC268A85}"/>
    <dgm:cxn modelId="{C06F73DC-DDF3-4B98-9293-C8BA0C3059DA}" srcId="{BDB53CC9-555F-4586-A717-362CED37F31A}" destId="{836D9A6E-9359-4426-A408-A64074772B55}" srcOrd="2" destOrd="0" parTransId="{CA255DEB-F1DC-4CD5-A17C-6BC9E30C9F30}" sibTransId="{E55F870C-2E12-4059-AE50-F653AC746AAF}"/>
    <dgm:cxn modelId="{08854ADF-893D-4F7C-A93E-752CADFFF85B}" srcId="{BDB53CC9-555F-4586-A717-362CED37F31A}" destId="{9B0D247D-5C22-4831-8E4D-DF30902877F6}" srcOrd="1" destOrd="0" parTransId="{699FF3F5-B507-4636-896E-CDE255AC8DF4}" sibTransId="{A6610C79-17AB-4192-AEDC-1915283A0B2A}"/>
    <dgm:cxn modelId="{277C17E5-673E-4EC0-8E00-81F22AE89E4F}" type="presOf" srcId="{345949AC-9323-4128-AE38-450C121E8E2A}" destId="{74506D78-386E-492C-A0C6-EF4B04B310A0}" srcOrd="0" destOrd="0" presId="urn:microsoft.com/office/officeart/2005/8/layout/vList2"/>
    <dgm:cxn modelId="{BA0F7822-267B-4008-A38E-B95C92F3C44B}" type="presParOf" srcId="{BB1A1512-C21F-493C-B599-AC44F1828C2F}" destId="{092C44C6-C764-4969-8211-C35D07C19A2F}" srcOrd="0" destOrd="0" presId="urn:microsoft.com/office/officeart/2005/8/layout/vList2"/>
    <dgm:cxn modelId="{D428DC44-A8F9-4CA8-B71D-2A2A831558E5}" type="presParOf" srcId="{BB1A1512-C21F-493C-B599-AC44F1828C2F}" destId="{713782B5-5918-4C95-9FCB-94443A3512D3}" srcOrd="1" destOrd="0" presId="urn:microsoft.com/office/officeart/2005/8/layout/vList2"/>
    <dgm:cxn modelId="{27C8196F-3403-413E-83FE-21851DC5B5F3}" type="presParOf" srcId="{BB1A1512-C21F-493C-B599-AC44F1828C2F}" destId="{BBE49CA2-7EB3-4ACE-AECF-94BB183EE040}" srcOrd="2" destOrd="0" presId="urn:microsoft.com/office/officeart/2005/8/layout/vList2"/>
    <dgm:cxn modelId="{5E2D4B67-D708-4B37-9623-CED7137D44A2}" type="presParOf" srcId="{BB1A1512-C21F-493C-B599-AC44F1828C2F}" destId="{5943DA6B-0A70-409B-9FF4-A9BA37C074ED}" srcOrd="3" destOrd="0" presId="urn:microsoft.com/office/officeart/2005/8/layout/vList2"/>
    <dgm:cxn modelId="{BEC495A9-8D2E-4CA8-AD4F-1A88F17ECCBF}" type="presParOf" srcId="{BB1A1512-C21F-493C-B599-AC44F1828C2F}" destId="{93E660F1-6434-41E4-91A2-E9EE63E3A544}" srcOrd="4" destOrd="0" presId="urn:microsoft.com/office/officeart/2005/8/layout/vList2"/>
    <dgm:cxn modelId="{B558C0DB-57A7-48FE-8D8A-CADD91A6678F}" type="presParOf" srcId="{BB1A1512-C21F-493C-B599-AC44F1828C2F}" destId="{46F7245A-6CB9-47D0-B287-F24CFECE4E88}" srcOrd="5" destOrd="0" presId="urn:microsoft.com/office/officeart/2005/8/layout/vList2"/>
    <dgm:cxn modelId="{59C74099-FE30-4536-8E45-B173F0E7B89F}" type="presParOf" srcId="{BB1A1512-C21F-493C-B599-AC44F1828C2F}" destId="{74506D78-386E-492C-A0C6-EF4B04B310A0}" srcOrd="6" destOrd="0" presId="urn:microsoft.com/office/officeart/2005/8/layout/vList2"/>
    <dgm:cxn modelId="{1FAD422D-1D90-4B13-A347-778550AEA65C}" type="presParOf" srcId="{BB1A1512-C21F-493C-B599-AC44F1828C2F}" destId="{27BA03FF-972B-4313-9A4F-49E5C0ED9785}" srcOrd="7" destOrd="0" presId="urn:microsoft.com/office/officeart/2005/8/layout/vList2"/>
    <dgm:cxn modelId="{32EF8263-4464-4E02-8207-7BA539F9275C}" type="presParOf" srcId="{BB1A1512-C21F-493C-B599-AC44F1828C2F}" destId="{44849EAB-A6A7-4FE2-ADF1-8DC04191BC64}" srcOrd="8"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BDB53CC9-555F-4586-A717-362CED37F31A}" type="doc">
      <dgm:prSet loTypeId="urn:microsoft.com/office/officeart/2005/8/layout/vList2" loCatId="list" qsTypeId="urn:microsoft.com/office/officeart/2005/8/quickstyle/simple1" qsCatId="simple" csTypeId="urn:microsoft.com/office/officeart/2005/8/colors/accent4_3" csCatId="accent4" phldr="1"/>
      <dgm:spPr/>
      <dgm:t>
        <a:bodyPr/>
        <a:lstStyle/>
        <a:p>
          <a:endParaRPr lang="en-US"/>
        </a:p>
      </dgm:t>
    </dgm:pt>
    <dgm:pt modelId="{293D8741-C9EE-49F6-A4F1-1FB6E1156411}">
      <dgm:prSet phldrT="[Text]" custT="1"/>
      <dgm:spPr>
        <a:solidFill>
          <a:srgbClr val="968473"/>
        </a:solidFill>
      </dgm:spPr>
      <dgm:t>
        <a:bodyPr lIns="18000" tIns="18000" rIns="18000" bIns="18000"/>
        <a:lstStyle/>
        <a:p>
          <a:pPr algn="ctr"/>
          <a:endParaRPr lang="en-US" sz="900" dirty="0"/>
        </a:p>
      </dgm:t>
    </dgm:pt>
    <dgm:pt modelId="{76406031-E17A-496E-9817-5B11F4625506}" type="parTrans" cxnId="{AF153802-92BC-4E2A-9694-D96E668E9710}">
      <dgm:prSet/>
      <dgm:spPr/>
      <dgm:t>
        <a:bodyPr/>
        <a:lstStyle/>
        <a:p>
          <a:pPr algn="ctr"/>
          <a:endParaRPr lang="en-US" sz="1000"/>
        </a:p>
      </dgm:t>
    </dgm:pt>
    <dgm:pt modelId="{E82896FF-E5D5-425F-8C50-266F1F8729AA}" type="sibTrans" cxnId="{AF153802-92BC-4E2A-9694-D96E668E9710}">
      <dgm:prSet/>
      <dgm:spPr/>
      <dgm:t>
        <a:bodyPr/>
        <a:lstStyle/>
        <a:p>
          <a:pPr algn="ctr"/>
          <a:endParaRPr lang="en-US" sz="1000"/>
        </a:p>
      </dgm:t>
    </dgm:pt>
    <dgm:pt modelId="{9B0D247D-5C22-4831-8E4D-DF30902877F6}">
      <dgm:prSet phldrT="[Text]" custT="1"/>
      <dgm:spPr>
        <a:solidFill>
          <a:srgbClr val="968473"/>
        </a:solidFill>
      </dgm:spPr>
      <dgm:t>
        <a:bodyPr lIns="18000" tIns="18000" rIns="18000" bIns="18000"/>
        <a:lstStyle/>
        <a:p>
          <a:pPr algn="ctr"/>
          <a:endParaRPr lang="en-US" sz="900" dirty="0"/>
        </a:p>
      </dgm:t>
    </dgm:pt>
    <dgm:pt modelId="{699FF3F5-B507-4636-896E-CDE255AC8DF4}" type="parTrans" cxnId="{08854ADF-893D-4F7C-A93E-752CADFFF85B}">
      <dgm:prSet/>
      <dgm:spPr/>
      <dgm:t>
        <a:bodyPr/>
        <a:lstStyle/>
        <a:p>
          <a:endParaRPr lang="en-US"/>
        </a:p>
      </dgm:t>
    </dgm:pt>
    <dgm:pt modelId="{A6610C79-17AB-4192-AEDC-1915283A0B2A}" type="sibTrans" cxnId="{08854ADF-893D-4F7C-A93E-752CADFFF85B}">
      <dgm:prSet/>
      <dgm:spPr/>
      <dgm:t>
        <a:bodyPr/>
        <a:lstStyle/>
        <a:p>
          <a:endParaRPr lang="en-US"/>
        </a:p>
      </dgm:t>
    </dgm:pt>
    <dgm:pt modelId="{836D9A6E-9359-4426-A408-A64074772B55}">
      <dgm:prSet phldrT="[Text]" custT="1"/>
      <dgm:spPr>
        <a:solidFill>
          <a:srgbClr val="968473"/>
        </a:solidFill>
      </dgm:spPr>
      <dgm:t>
        <a:bodyPr lIns="18000" tIns="18000" rIns="18000" bIns="18000"/>
        <a:lstStyle/>
        <a:p>
          <a:pPr algn="ctr"/>
          <a:endParaRPr lang="en-US" sz="900" dirty="0"/>
        </a:p>
      </dgm:t>
    </dgm:pt>
    <dgm:pt modelId="{CA255DEB-F1DC-4CD5-A17C-6BC9E30C9F30}" type="parTrans" cxnId="{C06F73DC-DDF3-4B98-9293-C8BA0C3059DA}">
      <dgm:prSet/>
      <dgm:spPr/>
      <dgm:t>
        <a:bodyPr/>
        <a:lstStyle/>
        <a:p>
          <a:endParaRPr lang="en-US"/>
        </a:p>
      </dgm:t>
    </dgm:pt>
    <dgm:pt modelId="{E55F870C-2E12-4059-AE50-F653AC746AAF}" type="sibTrans" cxnId="{C06F73DC-DDF3-4B98-9293-C8BA0C3059DA}">
      <dgm:prSet/>
      <dgm:spPr/>
      <dgm:t>
        <a:bodyPr/>
        <a:lstStyle/>
        <a:p>
          <a:endParaRPr lang="en-US"/>
        </a:p>
      </dgm:t>
    </dgm:pt>
    <dgm:pt modelId="{345949AC-9323-4128-AE38-450C121E8E2A}">
      <dgm:prSet phldrT="[Text]" custT="1"/>
      <dgm:spPr>
        <a:solidFill>
          <a:srgbClr val="968473"/>
        </a:solidFill>
      </dgm:spPr>
      <dgm:t>
        <a:bodyPr lIns="18000" tIns="18000" rIns="18000" bIns="18000"/>
        <a:lstStyle/>
        <a:p>
          <a:pPr algn="ctr"/>
          <a:endParaRPr lang="en-US" sz="900" dirty="0"/>
        </a:p>
      </dgm:t>
    </dgm:pt>
    <dgm:pt modelId="{C32B16FC-A8F4-4AE2-9572-C66CAB5FBF65}" type="parTrans" cxnId="{F6FFB42E-FB93-4A0F-ABDF-9C8F89C7BA2F}">
      <dgm:prSet/>
      <dgm:spPr/>
      <dgm:t>
        <a:bodyPr/>
        <a:lstStyle/>
        <a:p>
          <a:endParaRPr lang="en-US"/>
        </a:p>
      </dgm:t>
    </dgm:pt>
    <dgm:pt modelId="{76E2CAA8-2203-48FF-A0C5-83FB12A446F0}" type="sibTrans" cxnId="{F6FFB42E-FB93-4A0F-ABDF-9C8F89C7BA2F}">
      <dgm:prSet/>
      <dgm:spPr/>
      <dgm:t>
        <a:bodyPr/>
        <a:lstStyle/>
        <a:p>
          <a:endParaRPr lang="en-US"/>
        </a:p>
      </dgm:t>
    </dgm:pt>
    <dgm:pt modelId="{27CB704E-B151-4140-98A5-9BC331C44C44}">
      <dgm:prSet phldrT="[Text]" custT="1"/>
      <dgm:spPr>
        <a:solidFill>
          <a:srgbClr val="968473"/>
        </a:solidFill>
      </dgm:spPr>
      <dgm:t>
        <a:bodyPr lIns="18000" tIns="18000" rIns="18000" bIns="18000"/>
        <a:lstStyle/>
        <a:p>
          <a:pPr algn="ctr"/>
          <a:endParaRPr lang="en-US" sz="900" dirty="0"/>
        </a:p>
      </dgm:t>
    </dgm:pt>
    <dgm:pt modelId="{99FD5F36-F855-493A-AEC5-CAD7288A3925}" type="parTrans" cxnId="{A9358BC7-4A2E-44C5-81D9-FC5EC95C6BE5}">
      <dgm:prSet/>
      <dgm:spPr/>
      <dgm:t>
        <a:bodyPr/>
        <a:lstStyle/>
        <a:p>
          <a:endParaRPr lang="en-US"/>
        </a:p>
      </dgm:t>
    </dgm:pt>
    <dgm:pt modelId="{8FBC28B1-94FE-414E-BE41-526DAC268A85}" type="sibTrans" cxnId="{A9358BC7-4A2E-44C5-81D9-FC5EC95C6BE5}">
      <dgm:prSet/>
      <dgm:spPr/>
      <dgm:t>
        <a:bodyPr/>
        <a:lstStyle/>
        <a:p>
          <a:endParaRPr lang="en-US"/>
        </a:p>
      </dgm:t>
    </dgm:pt>
    <dgm:pt modelId="{BB1A1512-C21F-493C-B599-AC44F1828C2F}" type="pres">
      <dgm:prSet presAssocID="{BDB53CC9-555F-4586-A717-362CED37F31A}" presName="linear" presStyleCnt="0">
        <dgm:presLayoutVars>
          <dgm:animLvl val="lvl"/>
          <dgm:resizeHandles val="exact"/>
        </dgm:presLayoutVars>
      </dgm:prSet>
      <dgm:spPr/>
    </dgm:pt>
    <dgm:pt modelId="{092C44C6-C764-4969-8211-C35D07C19A2F}" type="pres">
      <dgm:prSet presAssocID="{293D8741-C9EE-49F6-A4F1-1FB6E1156411}" presName="parentText" presStyleLbl="node1" presStyleIdx="0" presStyleCnt="5">
        <dgm:presLayoutVars>
          <dgm:chMax val="0"/>
          <dgm:bulletEnabled val="1"/>
        </dgm:presLayoutVars>
      </dgm:prSet>
      <dgm:spPr/>
    </dgm:pt>
    <dgm:pt modelId="{713782B5-5918-4C95-9FCB-94443A3512D3}" type="pres">
      <dgm:prSet presAssocID="{E82896FF-E5D5-425F-8C50-266F1F8729AA}" presName="spacer" presStyleCnt="0"/>
      <dgm:spPr/>
    </dgm:pt>
    <dgm:pt modelId="{BBE49CA2-7EB3-4ACE-AECF-94BB183EE040}" type="pres">
      <dgm:prSet presAssocID="{9B0D247D-5C22-4831-8E4D-DF30902877F6}" presName="parentText" presStyleLbl="node1" presStyleIdx="1" presStyleCnt="5">
        <dgm:presLayoutVars>
          <dgm:chMax val="0"/>
          <dgm:bulletEnabled val="1"/>
        </dgm:presLayoutVars>
      </dgm:prSet>
      <dgm:spPr/>
    </dgm:pt>
    <dgm:pt modelId="{5943DA6B-0A70-409B-9FF4-A9BA37C074ED}" type="pres">
      <dgm:prSet presAssocID="{A6610C79-17AB-4192-AEDC-1915283A0B2A}" presName="spacer" presStyleCnt="0"/>
      <dgm:spPr/>
    </dgm:pt>
    <dgm:pt modelId="{93E660F1-6434-41E4-91A2-E9EE63E3A544}" type="pres">
      <dgm:prSet presAssocID="{836D9A6E-9359-4426-A408-A64074772B55}" presName="parentText" presStyleLbl="node1" presStyleIdx="2" presStyleCnt="5">
        <dgm:presLayoutVars>
          <dgm:chMax val="0"/>
          <dgm:bulletEnabled val="1"/>
        </dgm:presLayoutVars>
      </dgm:prSet>
      <dgm:spPr/>
    </dgm:pt>
    <dgm:pt modelId="{46F7245A-6CB9-47D0-B287-F24CFECE4E88}" type="pres">
      <dgm:prSet presAssocID="{E55F870C-2E12-4059-AE50-F653AC746AAF}" presName="spacer" presStyleCnt="0"/>
      <dgm:spPr/>
    </dgm:pt>
    <dgm:pt modelId="{74506D78-386E-492C-A0C6-EF4B04B310A0}" type="pres">
      <dgm:prSet presAssocID="{345949AC-9323-4128-AE38-450C121E8E2A}" presName="parentText" presStyleLbl="node1" presStyleIdx="3" presStyleCnt="5">
        <dgm:presLayoutVars>
          <dgm:chMax val="0"/>
          <dgm:bulletEnabled val="1"/>
        </dgm:presLayoutVars>
      </dgm:prSet>
      <dgm:spPr/>
    </dgm:pt>
    <dgm:pt modelId="{27BA03FF-972B-4313-9A4F-49E5C0ED9785}" type="pres">
      <dgm:prSet presAssocID="{76E2CAA8-2203-48FF-A0C5-83FB12A446F0}" presName="spacer" presStyleCnt="0"/>
      <dgm:spPr/>
    </dgm:pt>
    <dgm:pt modelId="{44849EAB-A6A7-4FE2-ADF1-8DC04191BC64}" type="pres">
      <dgm:prSet presAssocID="{27CB704E-B151-4140-98A5-9BC331C44C44}" presName="parentText" presStyleLbl="node1" presStyleIdx="4" presStyleCnt="5">
        <dgm:presLayoutVars>
          <dgm:chMax val="0"/>
          <dgm:bulletEnabled val="1"/>
        </dgm:presLayoutVars>
      </dgm:prSet>
      <dgm:spPr/>
    </dgm:pt>
  </dgm:ptLst>
  <dgm:cxnLst>
    <dgm:cxn modelId="{AF153802-92BC-4E2A-9694-D96E668E9710}" srcId="{BDB53CC9-555F-4586-A717-362CED37F31A}" destId="{293D8741-C9EE-49F6-A4F1-1FB6E1156411}" srcOrd="0" destOrd="0" parTransId="{76406031-E17A-496E-9817-5B11F4625506}" sibTransId="{E82896FF-E5D5-425F-8C50-266F1F8729AA}"/>
    <dgm:cxn modelId="{2932A312-6E7C-47D7-9FD9-7EE37CD7A78D}" type="presOf" srcId="{27CB704E-B151-4140-98A5-9BC331C44C44}" destId="{44849EAB-A6A7-4FE2-ADF1-8DC04191BC64}" srcOrd="0" destOrd="0" presId="urn:microsoft.com/office/officeart/2005/8/layout/vList2"/>
    <dgm:cxn modelId="{55E58D26-B35B-48D9-8A3B-2330FC872F8C}" type="presOf" srcId="{9B0D247D-5C22-4831-8E4D-DF30902877F6}" destId="{BBE49CA2-7EB3-4ACE-AECF-94BB183EE040}" srcOrd="0" destOrd="0" presId="urn:microsoft.com/office/officeart/2005/8/layout/vList2"/>
    <dgm:cxn modelId="{F6FFB42E-FB93-4A0F-ABDF-9C8F89C7BA2F}" srcId="{BDB53CC9-555F-4586-A717-362CED37F31A}" destId="{345949AC-9323-4128-AE38-450C121E8E2A}" srcOrd="3" destOrd="0" parTransId="{C32B16FC-A8F4-4AE2-9572-C66CAB5FBF65}" sibTransId="{76E2CAA8-2203-48FF-A0C5-83FB12A446F0}"/>
    <dgm:cxn modelId="{02943B74-1962-4A16-94BD-49D2FA1C2B79}" type="presOf" srcId="{BDB53CC9-555F-4586-A717-362CED37F31A}" destId="{BB1A1512-C21F-493C-B599-AC44F1828C2F}" srcOrd="0" destOrd="0" presId="urn:microsoft.com/office/officeart/2005/8/layout/vList2"/>
    <dgm:cxn modelId="{5205ED8D-2DFC-49F7-8BA1-54926A25A37F}" type="presOf" srcId="{293D8741-C9EE-49F6-A4F1-1FB6E1156411}" destId="{092C44C6-C764-4969-8211-C35D07C19A2F}" srcOrd="0" destOrd="0" presId="urn:microsoft.com/office/officeart/2005/8/layout/vList2"/>
    <dgm:cxn modelId="{D14600C5-532E-4845-9F0B-47A3665D7EE3}" type="presOf" srcId="{836D9A6E-9359-4426-A408-A64074772B55}" destId="{93E660F1-6434-41E4-91A2-E9EE63E3A544}" srcOrd="0" destOrd="0" presId="urn:microsoft.com/office/officeart/2005/8/layout/vList2"/>
    <dgm:cxn modelId="{A9358BC7-4A2E-44C5-81D9-FC5EC95C6BE5}" srcId="{BDB53CC9-555F-4586-A717-362CED37F31A}" destId="{27CB704E-B151-4140-98A5-9BC331C44C44}" srcOrd="4" destOrd="0" parTransId="{99FD5F36-F855-493A-AEC5-CAD7288A3925}" sibTransId="{8FBC28B1-94FE-414E-BE41-526DAC268A85}"/>
    <dgm:cxn modelId="{C06F73DC-DDF3-4B98-9293-C8BA0C3059DA}" srcId="{BDB53CC9-555F-4586-A717-362CED37F31A}" destId="{836D9A6E-9359-4426-A408-A64074772B55}" srcOrd="2" destOrd="0" parTransId="{CA255DEB-F1DC-4CD5-A17C-6BC9E30C9F30}" sibTransId="{E55F870C-2E12-4059-AE50-F653AC746AAF}"/>
    <dgm:cxn modelId="{08854ADF-893D-4F7C-A93E-752CADFFF85B}" srcId="{BDB53CC9-555F-4586-A717-362CED37F31A}" destId="{9B0D247D-5C22-4831-8E4D-DF30902877F6}" srcOrd="1" destOrd="0" parTransId="{699FF3F5-B507-4636-896E-CDE255AC8DF4}" sibTransId="{A6610C79-17AB-4192-AEDC-1915283A0B2A}"/>
    <dgm:cxn modelId="{277C17E5-673E-4EC0-8E00-81F22AE89E4F}" type="presOf" srcId="{345949AC-9323-4128-AE38-450C121E8E2A}" destId="{74506D78-386E-492C-A0C6-EF4B04B310A0}" srcOrd="0" destOrd="0" presId="urn:microsoft.com/office/officeart/2005/8/layout/vList2"/>
    <dgm:cxn modelId="{BA0F7822-267B-4008-A38E-B95C92F3C44B}" type="presParOf" srcId="{BB1A1512-C21F-493C-B599-AC44F1828C2F}" destId="{092C44C6-C764-4969-8211-C35D07C19A2F}" srcOrd="0" destOrd="0" presId="urn:microsoft.com/office/officeart/2005/8/layout/vList2"/>
    <dgm:cxn modelId="{D428DC44-A8F9-4CA8-B71D-2A2A831558E5}" type="presParOf" srcId="{BB1A1512-C21F-493C-B599-AC44F1828C2F}" destId="{713782B5-5918-4C95-9FCB-94443A3512D3}" srcOrd="1" destOrd="0" presId="urn:microsoft.com/office/officeart/2005/8/layout/vList2"/>
    <dgm:cxn modelId="{27C8196F-3403-413E-83FE-21851DC5B5F3}" type="presParOf" srcId="{BB1A1512-C21F-493C-B599-AC44F1828C2F}" destId="{BBE49CA2-7EB3-4ACE-AECF-94BB183EE040}" srcOrd="2" destOrd="0" presId="urn:microsoft.com/office/officeart/2005/8/layout/vList2"/>
    <dgm:cxn modelId="{5E2D4B67-D708-4B37-9623-CED7137D44A2}" type="presParOf" srcId="{BB1A1512-C21F-493C-B599-AC44F1828C2F}" destId="{5943DA6B-0A70-409B-9FF4-A9BA37C074ED}" srcOrd="3" destOrd="0" presId="urn:microsoft.com/office/officeart/2005/8/layout/vList2"/>
    <dgm:cxn modelId="{BEC495A9-8D2E-4CA8-AD4F-1A88F17ECCBF}" type="presParOf" srcId="{BB1A1512-C21F-493C-B599-AC44F1828C2F}" destId="{93E660F1-6434-41E4-91A2-E9EE63E3A544}" srcOrd="4" destOrd="0" presId="urn:microsoft.com/office/officeart/2005/8/layout/vList2"/>
    <dgm:cxn modelId="{B558C0DB-57A7-48FE-8D8A-CADD91A6678F}" type="presParOf" srcId="{BB1A1512-C21F-493C-B599-AC44F1828C2F}" destId="{46F7245A-6CB9-47D0-B287-F24CFECE4E88}" srcOrd="5" destOrd="0" presId="urn:microsoft.com/office/officeart/2005/8/layout/vList2"/>
    <dgm:cxn modelId="{59C74099-FE30-4536-8E45-B173F0E7B89F}" type="presParOf" srcId="{BB1A1512-C21F-493C-B599-AC44F1828C2F}" destId="{74506D78-386E-492C-A0C6-EF4B04B310A0}" srcOrd="6" destOrd="0" presId="urn:microsoft.com/office/officeart/2005/8/layout/vList2"/>
    <dgm:cxn modelId="{1FAD422D-1D90-4B13-A347-778550AEA65C}" type="presParOf" srcId="{BB1A1512-C21F-493C-B599-AC44F1828C2F}" destId="{27BA03FF-972B-4313-9A4F-49E5C0ED9785}" srcOrd="7" destOrd="0" presId="urn:microsoft.com/office/officeart/2005/8/layout/vList2"/>
    <dgm:cxn modelId="{32EF8263-4464-4E02-8207-7BA539F9275C}" type="presParOf" srcId="{BB1A1512-C21F-493C-B599-AC44F1828C2F}" destId="{44849EAB-A6A7-4FE2-ADF1-8DC04191BC64}" srcOrd="8" destOrd="0" presId="urn:microsoft.com/office/officeart/2005/8/layout/vList2"/>
  </dgm:cxnLst>
  <dgm:bg/>
  <dgm:whole/>
  <dgm:extLst>
    <a:ext uri="http://schemas.microsoft.com/office/drawing/2008/diagram">
      <dsp:dataModelExt xmlns:dsp="http://schemas.microsoft.com/office/drawing/2008/diagram" relId="rId1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BDB53CC9-555F-4586-A717-362CED37F31A}" type="doc">
      <dgm:prSet loTypeId="urn:microsoft.com/office/officeart/2005/8/layout/vList2" loCatId="list" qsTypeId="urn:microsoft.com/office/officeart/2005/8/quickstyle/simple1" qsCatId="simple" csTypeId="urn:microsoft.com/office/officeart/2005/8/colors/accent4_3" csCatId="accent4" phldr="1"/>
      <dgm:spPr/>
      <dgm:t>
        <a:bodyPr/>
        <a:lstStyle/>
        <a:p>
          <a:endParaRPr lang="en-US"/>
        </a:p>
      </dgm:t>
    </dgm:pt>
    <dgm:pt modelId="{293D8741-C9EE-49F6-A4F1-1FB6E1156411}">
      <dgm:prSet phldrT="[Text]" custT="1"/>
      <dgm:spPr>
        <a:solidFill>
          <a:srgbClr val="968473"/>
        </a:solidFill>
      </dgm:spPr>
      <dgm:t>
        <a:bodyPr lIns="18000" tIns="18000" rIns="18000" bIns="18000"/>
        <a:lstStyle/>
        <a:p>
          <a:pPr algn="ctr"/>
          <a:endParaRPr lang="en-US" sz="900" dirty="0"/>
        </a:p>
      </dgm:t>
    </dgm:pt>
    <dgm:pt modelId="{76406031-E17A-496E-9817-5B11F4625506}" type="parTrans" cxnId="{AF153802-92BC-4E2A-9694-D96E668E9710}">
      <dgm:prSet/>
      <dgm:spPr/>
      <dgm:t>
        <a:bodyPr/>
        <a:lstStyle/>
        <a:p>
          <a:pPr algn="ctr"/>
          <a:endParaRPr lang="en-US" sz="1000"/>
        </a:p>
      </dgm:t>
    </dgm:pt>
    <dgm:pt modelId="{E82896FF-E5D5-425F-8C50-266F1F8729AA}" type="sibTrans" cxnId="{AF153802-92BC-4E2A-9694-D96E668E9710}">
      <dgm:prSet/>
      <dgm:spPr/>
      <dgm:t>
        <a:bodyPr/>
        <a:lstStyle/>
        <a:p>
          <a:pPr algn="ctr"/>
          <a:endParaRPr lang="en-US" sz="1000"/>
        </a:p>
      </dgm:t>
    </dgm:pt>
    <dgm:pt modelId="{9B0D247D-5C22-4831-8E4D-DF30902877F6}">
      <dgm:prSet phldrT="[Text]" custT="1"/>
      <dgm:spPr>
        <a:solidFill>
          <a:srgbClr val="968473"/>
        </a:solidFill>
      </dgm:spPr>
      <dgm:t>
        <a:bodyPr lIns="18000" tIns="18000" rIns="18000" bIns="18000"/>
        <a:lstStyle/>
        <a:p>
          <a:pPr algn="ctr"/>
          <a:endParaRPr lang="en-US" sz="900" dirty="0"/>
        </a:p>
      </dgm:t>
    </dgm:pt>
    <dgm:pt modelId="{699FF3F5-B507-4636-896E-CDE255AC8DF4}" type="parTrans" cxnId="{08854ADF-893D-4F7C-A93E-752CADFFF85B}">
      <dgm:prSet/>
      <dgm:spPr/>
      <dgm:t>
        <a:bodyPr/>
        <a:lstStyle/>
        <a:p>
          <a:endParaRPr lang="en-US"/>
        </a:p>
      </dgm:t>
    </dgm:pt>
    <dgm:pt modelId="{A6610C79-17AB-4192-AEDC-1915283A0B2A}" type="sibTrans" cxnId="{08854ADF-893D-4F7C-A93E-752CADFFF85B}">
      <dgm:prSet/>
      <dgm:spPr/>
      <dgm:t>
        <a:bodyPr/>
        <a:lstStyle/>
        <a:p>
          <a:endParaRPr lang="en-US"/>
        </a:p>
      </dgm:t>
    </dgm:pt>
    <dgm:pt modelId="{836D9A6E-9359-4426-A408-A64074772B55}">
      <dgm:prSet phldrT="[Text]" custT="1"/>
      <dgm:spPr>
        <a:solidFill>
          <a:srgbClr val="968473"/>
        </a:solidFill>
      </dgm:spPr>
      <dgm:t>
        <a:bodyPr lIns="18000" tIns="18000" rIns="18000" bIns="18000"/>
        <a:lstStyle/>
        <a:p>
          <a:pPr algn="ctr"/>
          <a:endParaRPr lang="en-US" sz="900" dirty="0"/>
        </a:p>
      </dgm:t>
    </dgm:pt>
    <dgm:pt modelId="{CA255DEB-F1DC-4CD5-A17C-6BC9E30C9F30}" type="parTrans" cxnId="{C06F73DC-DDF3-4B98-9293-C8BA0C3059DA}">
      <dgm:prSet/>
      <dgm:spPr/>
      <dgm:t>
        <a:bodyPr/>
        <a:lstStyle/>
        <a:p>
          <a:endParaRPr lang="en-US"/>
        </a:p>
      </dgm:t>
    </dgm:pt>
    <dgm:pt modelId="{E55F870C-2E12-4059-AE50-F653AC746AAF}" type="sibTrans" cxnId="{C06F73DC-DDF3-4B98-9293-C8BA0C3059DA}">
      <dgm:prSet/>
      <dgm:spPr/>
      <dgm:t>
        <a:bodyPr/>
        <a:lstStyle/>
        <a:p>
          <a:endParaRPr lang="en-US"/>
        </a:p>
      </dgm:t>
    </dgm:pt>
    <dgm:pt modelId="{345949AC-9323-4128-AE38-450C121E8E2A}">
      <dgm:prSet phldrT="[Text]" custT="1"/>
      <dgm:spPr>
        <a:solidFill>
          <a:srgbClr val="968473"/>
        </a:solidFill>
      </dgm:spPr>
      <dgm:t>
        <a:bodyPr lIns="18000" tIns="18000" rIns="18000" bIns="18000"/>
        <a:lstStyle/>
        <a:p>
          <a:pPr algn="ctr"/>
          <a:endParaRPr lang="en-US" sz="900" dirty="0"/>
        </a:p>
      </dgm:t>
    </dgm:pt>
    <dgm:pt modelId="{C32B16FC-A8F4-4AE2-9572-C66CAB5FBF65}" type="parTrans" cxnId="{F6FFB42E-FB93-4A0F-ABDF-9C8F89C7BA2F}">
      <dgm:prSet/>
      <dgm:spPr/>
      <dgm:t>
        <a:bodyPr/>
        <a:lstStyle/>
        <a:p>
          <a:endParaRPr lang="en-US"/>
        </a:p>
      </dgm:t>
    </dgm:pt>
    <dgm:pt modelId="{76E2CAA8-2203-48FF-A0C5-83FB12A446F0}" type="sibTrans" cxnId="{F6FFB42E-FB93-4A0F-ABDF-9C8F89C7BA2F}">
      <dgm:prSet/>
      <dgm:spPr/>
      <dgm:t>
        <a:bodyPr/>
        <a:lstStyle/>
        <a:p>
          <a:endParaRPr lang="en-US"/>
        </a:p>
      </dgm:t>
    </dgm:pt>
    <dgm:pt modelId="{27CB704E-B151-4140-98A5-9BC331C44C44}">
      <dgm:prSet phldrT="[Text]" custT="1"/>
      <dgm:spPr>
        <a:solidFill>
          <a:srgbClr val="968473"/>
        </a:solidFill>
      </dgm:spPr>
      <dgm:t>
        <a:bodyPr lIns="18000" tIns="18000" rIns="18000" bIns="18000"/>
        <a:lstStyle/>
        <a:p>
          <a:pPr algn="ctr"/>
          <a:endParaRPr lang="en-US" sz="900" dirty="0"/>
        </a:p>
      </dgm:t>
    </dgm:pt>
    <dgm:pt modelId="{99FD5F36-F855-493A-AEC5-CAD7288A3925}" type="parTrans" cxnId="{A9358BC7-4A2E-44C5-81D9-FC5EC95C6BE5}">
      <dgm:prSet/>
      <dgm:spPr/>
      <dgm:t>
        <a:bodyPr/>
        <a:lstStyle/>
        <a:p>
          <a:endParaRPr lang="en-US"/>
        </a:p>
      </dgm:t>
    </dgm:pt>
    <dgm:pt modelId="{8FBC28B1-94FE-414E-BE41-526DAC268A85}" type="sibTrans" cxnId="{A9358BC7-4A2E-44C5-81D9-FC5EC95C6BE5}">
      <dgm:prSet/>
      <dgm:spPr/>
      <dgm:t>
        <a:bodyPr/>
        <a:lstStyle/>
        <a:p>
          <a:endParaRPr lang="en-US"/>
        </a:p>
      </dgm:t>
    </dgm:pt>
    <dgm:pt modelId="{BB1A1512-C21F-493C-B599-AC44F1828C2F}" type="pres">
      <dgm:prSet presAssocID="{BDB53CC9-555F-4586-A717-362CED37F31A}" presName="linear" presStyleCnt="0">
        <dgm:presLayoutVars>
          <dgm:animLvl val="lvl"/>
          <dgm:resizeHandles val="exact"/>
        </dgm:presLayoutVars>
      </dgm:prSet>
      <dgm:spPr/>
    </dgm:pt>
    <dgm:pt modelId="{092C44C6-C764-4969-8211-C35D07C19A2F}" type="pres">
      <dgm:prSet presAssocID="{293D8741-C9EE-49F6-A4F1-1FB6E1156411}" presName="parentText" presStyleLbl="node1" presStyleIdx="0" presStyleCnt="5">
        <dgm:presLayoutVars>
          <dgm:chMax val="0"/>
          <dgm:bulletEnabled val="1"/>
        </dgm:presLayoutVars>
      </dgm:prSet>
      <dgm:spPr/>
    </dgm:pt>
    <dgm:pt modelId="{713782B5-5918-4C95-9FCB-94443A3512D3}" type="pres">
      <dgm:prSet presAssocID="{E82896FF-E5D5-425F-8C50-266F1F8729AA}" presName="spacer" presStyleCnt="0"/>
      <dgm:spPr/>
    </dgm:pt>
    <dgm:pt modelId="{BBE49CA2-7EB3-4ACE-AECF-94BB183EE040}" type="pres">
      <dgm:prSet presAssocID="{9B0D247D-5C22-4831-8E4D-DF30902877F6}" presName="parentText" presStyleLbl="node1" presStyleIdx="1" presStyleCnt="5">
        <dgm:presLayoutVars>
          <dgm:chMax val="0"/>
          <dgm:bulletEnabled val="1"/>
        </dgm:presLayoutVars>
      </dgm:prSet>
      <dgm:spPr/>
    </dgm:pt>
    <dgm:pt modelId="{5943DA6B-0A70-409B-9FF4-A9BA37C074ED}" type="pres">
      <dgm:prSet presAssocID="{A6610C79-17AB-4192-AEDC-1915283A0B2A}" presName="spacer" presStyleCnt="0"/>
      <dgm:spPr/>
    </dgm:pt>
    <dgm:pt modelId="{93E660F1-6434-41E4-91A2-E9EE63E3A544}" type="pres">
      <dgm:prSet presAssocID="{836D9A6E-9359-4426-A408-A64074772B55}" presName="parentText" presStyleLbl="node1" presStyleIdx="2" presStyleCnt="5">
        <dgm:presLayoutVars>
          <dgm:chMax val="0"/>
          <dgm:bulletEnabled val="1"/>
        </dgm:presLayoutVars>
      </dgm:prSet>
      <dgm:spPr/>
    </dgm:pt>
    <dgm:pt modelId="{46F7245A-6CB9-47D0-B287-F24CFECE4E88}" type="pres">
      <dgm:prSet presAssocID="{E55F870C-2E12-4059-AE50-F653AC746AAF}" presName="spacer" presStyleCnt="0"/>
      <dgm:spPr/>
    </dgm:pt>
    <dgm:pt modelId="{74506D78-386E-492C-A0C6-EF4B04B310A0}" type="pres">
      <dgm:prSet presAssocID="{345949AC-9323-4128-AE38-450C121E8E2A}" presName="parentText" presStyleLbl="node1" presStyleIdx="3" presStyleCnt="5">
        <dgm:presLayoutVars>
          <dgm:chMax val="0"/>
          <dgm:bulletEnabled val="1"/>
        </dgm:presLayoutVars>
      </dgm:prSet>
      <dgm:spPr/>
    </dgm:pt>
    <dgm:pt modelId="{27BA03FF-972B-4313-9A4F-49E5C0ED9785}" type="pres">
      <dgm:prSet presAssocID="{76E2CAA8-2203-48FF-A0C5-83FB12A446F0}" presName="spacer" presStyleCnt="0"/>
      <dgm:spPr/>
    </dgm:pt>
    <dgm:pt modelId="{44849EAB-A6A7-4FE2-ADF1-8DC04191BC64}" type="pres">
      <dgm:prSet presAssocID="{27CB704E-B151-4140-98A5-9BC331C44C44}" presName="parentText" presStyleLbl="node1" presStyleIdx="4" presStyleCnt="5">
        <dgm:presLayoutVars>
          <dgm:chMax val="0"/>
          <dgm:bulletEnabled val="1"/>
        </dgm:presLayoutVars>
      </dgm:prSet>
      <dgm:spPr/>
    </dgm:pt>
  </dgm:ptLst>
  <dgm:cxnLst>
    <dgm:cxn modelId="{AF153802-92BC-4E2A-9694-D96E668E9710}" srcId="{BDB53CC9-555F-4586-A717-362CED37F31A}" destId="{293D8741-C9EE-49F6-A4F1-1FB6E1156411}" srcOrd="0" destOrd="0" parTransId="{76406031-E17A-496E-9817-5B11F4625506}" sibTransId="{E82896FF-E5D5-425F-8C50-266F1F8729AA}"/>
    <dgm:cxn modelId="{2932A312-6E7C-47D7-9FD9-7EE37CD7A78D}" type="presOf" srcId="{27CB704E-B151-4140-98A5-9BC331C44C44}" destId="{44849EAB-A6A7-4FE2-ADF1-8DC04191BC64}" srcOrd="0" destOrd="0" presId="urn:microsoft.com/office/officeart/2005/8/layout/vList2"/>
    <dgm:cxn modelId="{55E58D26-B35B-48D9-8A3B-2330FC872F8C}" type="presOf" srcId="{9B0D247D-5C22-4831-8E4D-DF30902877F6}" destId="{BBE49CA2-7EB3-4ACE-AECF-94BB183EE040}" srcOrd="0" destOrd="0" presId="urn:microsoft.com/office/officeart/2005/8/layout/vList2"/>
    <dgm:cxn modelId="{F6FFB42E-FB93-4A0F-ABDF-9C8F89C7BA2F}" srcId="{BDB53CC9-555F-4586-A717-362CED37F31A}" destId="{345949AC-9323-4128-AE38-450C121E8E2A}" srcOrd="3" destOrd="0" parTransId="{C32B16FC-A8F4-4AE2-9572-C66CAB5FBF65}" sibTransId="{76E2CAA8-2203-48FF-A0C5-83FB12A446F0}"/>
    <dgm:cxn modelId="{02943B74-1962-4A16-94BD-49D2FA1C2B79}" type="presOf" srcId="{BDB53CC9-555F-4586-A717-362CED37F31A}" destId="{BB1A1512-C21F-493C-B599-AC44F1828C2F}" srcOrd="0" destOrd="0" presId="urn:microsoft.com/office/officeart/2005/8/layout/vList2"/>
    <dgm:cxn modelId="{5205ED8D-2DFC-49F7-8BA1-54926A25A37F}" type="presOf" srcId="{293D8741-C9EE-49F6-A4F1-1FB6E1156411}" destId="{092C44C6-C764-4969-8211-C35D07C19A2F}" srcOrd="0" destOrd="0" presId="urn:microsoft.com/office/officeart/2005/8/layout/vList2"/>
    <dgm:cxn modelId="{D14600C5-532E-4845-9F0B-47A3665D7EE3}" type="presOf" srcId="{836D9A6E-9359-4426-A408-A64074772B55}" destId="{93E660F1-6434-41E4-91A2-E9EE63E3A544}" srcOrd="0" destOrd="0" presId="urn:microsoft.com/office/officeart/2005/8/layout/vList2"/>
    <dgm:cxn modelId="{A9358BC7-4A2E-44C5-81D9-FC5EC95C6BE5}" srcId="{BDB53CC9-555F-4586-A717-362CED37F31A}" destId="{27CB704E-B151-4140-98A5-9BC331C44C44}" srcOrd="4" destOrd="0" parTransId="{99FD5F36-F855-493A-AEC5-CAD7288A3925}" sibTransId="{8FBC28B1-94FE-414E-BE41-526DAC268A85}"/>
    <dgm:cxn modelId="{C06F73DC-DDF3-4B98-9293-C8BA0C3059DA}" srcId="{BDB53CC9-555F-4586-A717-362CED37F31A}" destId="{836D9A6E-9359-4426-A408-A64074772B55}" srcOrd="2" destOrd="0" parTransId="{CA255DEB-F1DC-4CD5-A17C-6BC9E30C9F30}" sibTransId="{E55F870C-2E12-4059-AE50-F653AC746AAF}"/>
    <dgm:cxn modelId="{08854ADF-893D-4F7C-A93E-752CADFFF85B}" srcId="{BDB53CC9-555F-4586-A717-362CED37F31A}" destId="{9B0D247D-5C22-4831-8E4D-DF30902877F6}" srcOrd="1" destOrd="0" parTransId="{699FF3F5-B507-4636-896E-CDE255AC8DF4}" sibTransId="{A6610C79-17AB-4192-AEDC-1915283A0B2A}"/>
    <dgm:cxn modelId="{277C17E5-673E-4EC0-8E00-81F22AE89E4F}" type="presOf" srcId="{345949AC-9323-4128-AE38-450C121E8E2A}" destId="{74506D78-386E-492C-A0C6-EF4B04B310A0}" srcOrd="0" destOrd="0" presId="urn:microsoft.com/office/officeart/2005/8/layout/vList2"/>
    <dgm:cxn modelId="{BA0F7822-267B-4008-A38E-B95C92F3C44B}" type="presParOf" srcId="{BB1A1512-C21F-493C-B599-AC44F1828C2F}" destId="{092C44C6-C764-4969-8211-C35D07C19A2F}" srcOrd="0" destOrd="0" presId="urn:microsoft.com/office/officeart/2005/8/layout/vList2"/>
    <dgm:cxn modelId="{D428DC44-A8F9-4CA8-B71D-2A2A831558E5}" type="presParOf" srcId="{BB1A1512-C21F-493C-B599-AC44F1828C2F}" destId="{713782B5-5918-4C95-9FCB-94443A3512D3}" srcOrd="1" destOrd="0" presId="urn:microsoft.com/office/officeart/2005/8/layout/vList2"/>
    <dgm:cxn modelId="{27C8196F-3403-413E-83FE-21851DC5B5F3}" type="presParOf" srcId="{BB1A1512-C21F-493C-B599-AC44F1828C2F}" destId="{BBE49CA2-7EB3-4ACE-AECF-94BB183EE040}" srcOrd="2" destOrd="0" presId="urn:microsoft.com/office/officeart/2005/8/layout/vList2"/>
    <dgm:cxn modelId="{5E2D4B67-D708-4B37-9623-CED7137D44A2}" type="presParOf" srcId="{BB1A1512-C21F-493C-B599-AC44F1828C2F}" destId="{5943DA6B-0A70-409B-9FF4-A9BA37C074ED}" srcOrd="3" destOrd="0" presId="urn:microsoft.com/office/officeart/2005/8/layout/vList2"/>
    <dgm:cxn modelId="{BEC495A9-8D2E-4CA8-AD4F-1A88F17ECCBF}" type="presParOf" srcId="{BB1A1512-C21F-493C-B599-AC44F1828C2F}" destId="{93E660F1-6434-41E4-91A2-E9EE63E3A544}" srcOrd="4" destOrd="0" presId="urn:microsoft.com/office/officeart/2005/8/layout/vList2"/>
    <dgm:cxn modelId="{B558C0DB-57A7-48FE-8D8A-CADD91A6678F}" type="presParOf" srcId="{BB1A1512-C21F-493C-B599-AC44F1828C2F}" destId="{46F7245A-6CB9-47D0-B287-F24CFECE4E88}" srcOrd="5" destOrd="0" presId="urn:microsoft.com/office/officeart/2005/8/layout/vList2"/>
    <dgm:cxn modelId="{59C74099-FE30-4536-8E45-B173F0E7B89F}" type="presParOf" srcId="{BB1A1512-C21F-493C-B599-AC44F1828C2F}" destId="{74506D78-386E-492C-A0C6-EF4B04B310A0}" srcOrd="6" destOrd="0" presId="urn:microsoft.com/office/officeart/2005/8/layout/vList2"/>
    <dgm:cxn modelId="{1FAD422D-1D90-4B13-A347-778550AEA65C}" type="presParOf" srcId="{BB1A1512-C21F-493C-B599-AC44F1828C2F}" destId="{27BA03FF-972B-4313-9A4F-49E5C0ED9785}" srcOrd="7" destOrd="0" presId="urn:microsoft.com/office/officeart/2005/8/layout/vList2"/>
    <dgm:cxn modelId="{32EF8263-4464-4E02-8207-7BA539F9275C}" type="presParOf" srcId="{BB1A1512-C21F-493C-B599-AC44F1828C2F}" destId="{44849EAB-A6A7-4FE2-ADF1-8DC04191BC64}" srcOrd="8" destOrd="0" presId="urn:microsoft.com/office/officeart/2005/8/layout/vList2"/>
  </dgm:cxnLst>
  <dgm:bg/>
  <dgm:whole/>
  <dgm:extLst>
    <a:ext uri="http://schemas.microsoft.com/office/drawing/2008/diagram">
      <dsp:dataModelExt xmlns:dsp="http://schemas.microsoft.com/office/drawing/2008/diagram" relId="rId21"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92C44C6-C764-4969-8211-C35D07C19A2F}">
      <dsp:nvSpPr>
        <dsp:cNvPr id="0" name=""/>
        <dsp:cNvSpPr/>
      </dsp:nvSpPr>
      <dsp:spPr>
        <a:xfrm>
          <a:off x="0" y="15705"/>
          <a:ext cx="1671104" cy="280800"/>
        </a:xfrm>
        <a:prstGeom prst="roundRect">
          <a:avLst/>
        </a:prstGeom>
        <a:solidFill>
          <a:srgbClr val="968473"/>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8000" tIns="18000" rIns="18000" bIns="18000" numCol="1" spcCol="1270" anchor="ctr" anchorCtr="0">
          <a:noAutofit/>
        </a:bodyPr>
        <a:lstStyle/>
        <a:p>
          <a:pPr marL="0" lvl="0" indent="0" algn="ctr" defTabSz="400050">
            <a:lnSpc>
              <a:spcPct val="90000"/>
            </a:lnSpc>
            <a:spcBef>
              <a:spcPct val="0"/>
            </a:spcBef>
            <a:spcAft>
              <a:spcPct val="35000"/>
            </a:spcAft>
            <a:buNone/>
          </a:pPr>
          <a:endParaRPr lang="en-US" sz="900" kern="1200" dirty="0"/>
        </a:p>
      </dsp:txBody>
      <dsp:txXfrm>
        <a:off x="13708" y="29413"/>
        <a:ext cx="1643688" cy="253384"/>
      </dsp:txXfrm>
    </dsp:sp>
    <dsp:sp modelId="{BBE49CA2-7EB3-4ACE-AECF-94BB183EE040}">
      <dsp:nvSpPr>
        <dsp:cNvPr id="0" name=""/>
        <dsp:cNvSpPr/>
      </dsp:nvSpPr>
      <dsp:spPr>
        <a:xfrm>
          <a:off x="0" y="339705"/>
          <a:ext cx="1671104" cy="280800"/>
        </a:xfrm>
        <a:prstGeom prst="roundRect">
          <a:avLst/>
        </a:prstGeom>
        <a:solidFill>
          <a:srgbClr val="968473"/>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8000" tIns="18000" rIns="18000" bIns="18000" numCol="1" spcCol="1270" anchor="ctr" anchorCtr="0">
          <a:noAutofit/>
        </a:bodyPr>
        <a:lstStyle/>
        <a:p>
          <a:pPr marL="0" lvl="0" indent="0" algn="ctr" defTabSz="400050">
            <a:lnSpc>
              <a:spcPct val="90000"/>
            </a:lnSpc>
            <a:spcBef>
              <a:spcPct val="0"/>
            </a:spcBef>
            <a:spcAft>
              <a:spcPct val="35000"/>
            </a:spcAft>
            <a:buNone/>
          </a:pPr>
          <a:endParaRPr lang="en-US" sz="900" kern="1200" dirty="0"/>
        </a:p>
      </dsp:txBody>
      <dsp:txXfrm>
        <a:off x="13708" y="353413"/>
        <a:ext cx="1643688" cy="253384"/>
      </dsp:txXfrm>
    </dsp:sp>
    <dsp:sp modelId="{93E660F1-6434-41E4-91A2-E9EE63E3A544}">
      <dsp:nvSpPr>
        <dsp:cNvPr id="0" name=""/>
        <dsp:cNvSpPr/>
      </dsp:nvSpPr>
      <dsp:spPr>
        <a:xfrm>
          <a:off x="0" y="663705"/>
          <a:ext cx="1671104" cy="280800"/>
        </a:xfrm>
        <a:prstGeom prst="roundRect">
          <a:avLst/>
        </a:prstGeom>
        <a:solidFill>
          <a:srgbClr val="968473"/>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8000" tIns="18000" rIns="18000" bIns="18000" numCol="1" spcCol="1270" anchor="ctr" anchorCtr="0">
          <a:noAutofit/>
        </a:bodyPr>
        <a:lstStyle/>
        <a:p>
          <a:pPr marL="0" lvl="0" indent="0" algn="ctr" defTabSz="400050">
            <a:lnSpc>
              <a:spcPct val="90000"/>
            </a:lnSpc>
            <a:spcBef>
              <a:spcPct val="0"/>
            </a:spcBef>
            <a:spcAft>
              <a:spcPct val="35000"/>
            </a:spcAft>
            <a:buNone/>
          </a:pPr>
          <a:endParaRPr lang="en-US" sz="900" kern="1200" dirty="0"/>
        </a:p>
      </dsp:txBody>
      <dsp:txXfrm>
        <a:off x="13708" y="677413"/>
        <a:ext cx="1643688" cy="253384"/>
      </dsp:txXfrm>
    </dsp:sp>
    <dsp:sp modelId="{74506D78-386E-492C-A0C6-EF4B04B310A0}">
      <dsp:nvSpPr>
        <dsp:cNvPr id="0" name=""/>
        <dsp:cNvSpPr/>
      </dsp:nvSpPr>
      <dsp:spPr>
        <a:xfrm>
          <a:off x="0" y="987705"/>
          <a:ext cx="1671104" cy="280800"/>
        </a:xfrm>
        <a:prstGeom prst="roundRect">
          <a:avLst/>
        </a:prstGeom>
        <a:solidFill>
          <a:srgbClr val="968473"/>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8000" tIns="18000" rIns="18000" bIns="18000" numCol="1" spcCol="1270" anchor="ctr" anchorCtr="0">
          <a:noAutofit/>
        </a:bodyPr>
        <a:lstStyle/>
        <a:p>
          <a:pPr marL="0" lvl="0" indent="0" algn="ctr" defTabSz="400050">
            <a:lnSpc>
              <a:spcPct val="90000"/>
            </a:lnSpc>
            <a:spcBef>
              <a:spcPct val="0"/>
            </a:spcBef>
            <a:spcAft>
              <a:spcPct val="35000"/>
            </a:spcAft>
            <a:buNone/>
          </a:pPr>
          <a:endParaRPr lang="en-US" sz="900" kern="1200" dirty="0"/>
        </a:p>
      </dsp:txBody>
      <dsp:txXfrm>
        <a:off x="13708" y="1001413"/>
        <a:ext cx="1643688" cy="253384"/>
      </dsp:txXfrm>
    </dsp:sp>
    <dsp:sp modelId="{44849EAB-A6A7-4FE2-ADF1-8DC04191BC64}">
      <dsp:nvSpPr>
        <dsp:cNvPr id="0" name=""/>
        <dsp:cNvSpPr/>
      </dsp:nvSpPr>
      <dsp:spPr>
        <a:xfrm>
          <a:off x="0" y="1311705"/>
          <a:ext cx="1671104" cy="280800"/>
        </a:xfrm>
        <a:prstGeom prst="roundRect">
          <a:avLst/>
        </a:prstGeom>
        <a:solidFill>
          <a:srgbClr val="968473"/>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8000" tIns="18000" rIns="18000" bIns="18000" numCol="1" spcCol="1270" anchor="ctr" anchorCtr="0">
          <a:noAutofit/>
        </a:bodyPr>
        <a:lstStyle/>
        <a:p>
          <a:pPr marL="0" lvl="0" indent="0" algn="ctr" defTabSz="400050">
            <a:lnSpc>
              <a:spcPct val="90000"/>
            </a:lnSpc>
            <a:spcBef>
              <a:spcPct val="0"/>
            </a:spcBef>
            <a:spcAft>
              <a:spcPct val="35000"/>
            </a:spcAft>
            <a:buNone/>
          </a:pPr>
          <a:endParaRPr lang="en-US" sz="900" kern="1200" dirty="0"/>
        </a:p>
      </dsp:txBody>
      <dsp:txXfrm>
        <a:off x="13708" y="1325413"/>
        <a:ext cx="1643688" cy="253384"/>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92C44C6-C764-4969-8211-C35D07C19A2F}">
      <dsp:nvSpPr>
        <dsp:cNvPr id="0" name=""/>
        <dsp:cNvSpPr/>
      </dsp:nvSpPr>
      <dsp:spPr>
        <a:xfrm>
          <a:off x="0" y="15705"/>
          <a:ext cx="1671104" cy="280800"/>
        </a:xfrm>
        <a:prstGeom prst="roundRect">
          <a:avLst/>
        </a:prstGeom>
        <a:solidFill>
          <a:srgbClr val="968473"/>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8000" tIns="18000" rIns="18000" bIns="18000" numCol="1" spcCol="1270" anchor="ctr" anchorCtr="0">
          <a:noAutofit/>
        </a:bodyPr>
        <a:lstStyle/>
        <a:p>
          <a:pPr marL="0" lvl="0" indent="0" algn="ctr" defTabSz="400050">
            <a:lnSpc>
              <a:spcPct val="90000"/>
            </a:lnSpc>
            <a:spcBef>
              <a:spcPct val="0"/>
            </a:spcBef>
            <a:spcAft>
              <a:spcPct val="35000"/>
            </a:spcAft>
            <a:buNone/>
          </a:pPr>
          <a:endParaRPr lang="en-US" sz="900" kern="1200" dirty="0"/>
        </a:p>
      </dsp:txBody>
      <dsp:txXfrm>
        <a:off x="13708" y="29413"/>
        <a:ext cx="1643688" cy="253384"/>
      </dsp:txXfrm>
    </dsp:sp>
    <dsp:sp modelId="{BBE49CA2-7EB3-4ACE-AECF-94BB183EE040}">
      <dsp:nvSpPr>
        <dsp:cNvPr id="0" name=""/>
        <dsp:cNvSpPr/>
      </dsp:nvSpPr>
      <dsp:spPr>
        <a:xfrm>
          <a:off x="0" y="339705"/>
          <a:ext cx="1671104" cy="280800"/>
        </a:xfrm>
        <a:prstGeom prst="roundRect">
          <a:avLst/>
        </a:prstGeom>
        <a:solidFill>
          <a:srgbClr val="968473"/>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8000" tIns="18000" rIns="18000" bIns="18000" numCol="1" spcCol="1270" anchor="ctr" anchorCtr="0">
          <a:noAutofit/>
        </a:bodyPr>
        <a:lstStyle/>
        <a:p>
          <a:pPr marL="0" lvl="0" indent="0" algn="ctr" defTabSz="400050">
            <a:lnSpc>
              <a:spcPct val="90000"/>
            </a:lnSpc>
            <a:spcBef>
              <a:spcPct val="0"/>
            </a:spcBef>
            <a:spcAft>
              <a:spcPct val="35000"/>
            </a:spcAft>
            <a:buNone/>
          </a:pPr>
          <a:endParaRPr lang="en-US" sz="900" kern="1200" dirty="0"/>
        </a:p>
      </dsp:txBody>
      <dsp:txXfrm>
        <a:off x="13708" y="353413"/>
        <a:ext cx="1643688" cy="253384"/>
      </dsp:txXfrm>
    </dsp:sp>
    <dsp:sp modelId="{93E660F1-6434-41E4-91A2-E9EE63E3A544}">
      <dsp:nvSpPr>
        <dsp:cNvPr id="0" name=""/>
        <dsp:cNvSpPr/>
      </dsp:nvSpPr>
      <dsp:spPr>
        <a:xfrm>
          <a:off x="0" y="663705"/>
          <a:ext cx="1671104" cy="280800"/>
        </a:xfrm>
        <a:prstGeom prst="roundRect">
          <a:avLst/>
        </a:prstGeom>
        <a:solidFill>
          <a:srgbClr val="968473"/>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8000" tIns="18000" rIns="18000" bIns="18000" numCol="1" spcCol="1270" anchor="ctr" anchorCtr="0">
          <a:noAutofit/>
        </a:bodyPr>
        <a:lstStyle/>
        <a:p>
          <a:pPr marL="0" lvl="0" indent="0" algn="ctr" defTabSz="400050">
            <a:lnSpc>
              <a:spcPct val="90000"/>
            </a:lnSpc>
            <a:spcBef>
              <a:spcPct val="0"/>
            </a:spcBef>
            <a:spcAft>
              <a:spcPct val="35000"/>
            </a:spcAft>
            <a:buNone/>
          </a:pPr>
          <a:endParaRPr lang="en-US" sz="900" kern="1200" dirty="0"/>
        </a:p>
      </dsp:txBody>
      <dsp:txXfrm>
        <a:off x="13708" y="677413"/>
        <a:ext cx="1643688" cy="253384"/>
      </dsp:txXfrm>
    </dsp:sp>
    <dsp:sp modelId="{74506D78-386E-492C-A0C6-EF4B04B310A0}">
      <dsp:nvSpPr>
        <dsp:cNvPr id="0" name=""/>
        <dsp:cNvSpPr/>
      </dsp:nvSpPr>
      <dsp:spPr>
        <a:xfrm>
          <a:off x="0" y="987705"/>
          <a:ext cx="1671104" cy="280800"/>
        </a:xfrm>
        <a:prstGeom prst="roundRect">
          <a:avLst/>
        </a:prstGeom>
        <a:solidFill>
          <a:srgbClr val="968473"/>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8000" tIns="18000" rIns="18000" bIns="18000" numCol="1" spcCol="1270" anchor="ctr" anchorCtr="0">
          <a:noAutofit/>
        </a:bodyPr>
        <a:lstStyle/>
        <a:p>
          <a:pPr marL="0" lvl="0" indent="0" algn="ctr" defTabSz="400050">
            <a:lnSpc>
              <a:spcPct val="90000"/>
            </a:lnSpc>
            <a:spcBef>
              <a:spcPct val="0"/>
            </a:spcBef>
            <a:spcAft>
              <a:spcPct val="35000"/>
            </a:spcAft>
            <a:buNone/>
          </a:pPr>
          <a:endParaRPr lang="en-US" sz="900" kern="1200" dirty="0"/>
        </a:p>
      </dsp:txBody>
      <dsp:txXfrm>
        <a:off x="13708" y="1001413"/>
        <a:ext cx="1643688" cy="253384"/>
      </dsp:txXfrm>
    </dsp:sp>
    <dsp:sp modelId="{44849EAB-A6A7-4FE2-ADF1-8DC04191BC64}">
      <dsp:nvSpPr>
        <dsp:cNvPr id="0" name=""/>
        <dsp:cNvSpPr/>
      </dsp:nvSpPr>
      <dsp:spPr>
        <a:xfrm>
          <a:off x="0" y="1311705"/>
          <a:ext cx="1671104" cy="280800"/>
        </a:xfrm>
        <a:prstGeom prst="roundRect">
          <a:avLst/>
        </a:prstGeom>
        <a:solidFill>
          <a:srgbClr val="968473"/>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8000" tIns="18000" rIns="18000" bIns="18000" numCol="1" spcCol="1270" anchor="ctr" anchorCtr="0">
          <a:noAutofit/>
        </a:bodyPr>
        <a:lstStyle/>
        <a:p>
          <a:pPr marL="0" lvl="0" indent="0" algn="ctr" defTabSz="400050">
            <a:lnSpc>
              <a:spcPct val="90000"/>
            </a:lnSpc>
            <a:spcBef>
              <a:spcPct val="0"/>
            </a:spcBef>
            <a:spcAft>
              <a:spcPct val="35000"/>
            </a:spcAft>
            <a:buNone/>
          </a:pPr>
          <a:endParaRPr lang="en-US" sz="900" kern="1200" dirty="0"/>
        </a:p>
      </dsp:txBody>
      <dsp:txXfrm>
        <a:off x="13708" y="1325413"/>
        <a:ext cx="1643688" cy="253384"/>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92C44C6-C764-4969-8211-C35D07C19A2F}">
      <dsp:nvSpPr>
        <dsp:cNvPr id="0" name=""/>
        <dsp:cNvSpPr/>
      </dsp:nvSpPr>
      <dsp:spPr>
        <a:xfrm>
          <a:off x="0" y="15705"/>
          <a:ext cx="1671104" cy="280800"/>
        </a:xfrm>
        <a:prstGeom prst="roundRect">
          <a:avLst/>
        </a:prstGeom>
        <a:solidFill>
          <a:srgbClr val="968473"/>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8000" tIns="18000" rIns="18000" bIns="18000" numCol="1" spcCol="1270" anchor="ctr" anchorCtr="0">
          <a:noAutofit/>
        </a:bodyPr>
        <a:lstStyle/>
        <a:p>
          <a:pPr marL="0" lvl="0" indent="0" algn="ctr" defTabSz="400050">
            <a:lnSpc>
              <a:spcPct val="90000"/>
            </a:lnSpc>
            <a:spcBef>
              <a:spcPct val="0"/>
            </a:spcBef>
            <a:spcAft>
              <a:spcPct val="35000"/>
            </a:spcAft>
            <a:buNone/>
          </a:pPr>
          <a:endParaRPr lang="en-US" sz="900" kern="1200" dirty="0"/>
        </a:p>
      </dsp:txBody>
      <dsp:txXfrm>
        <a:off x="13708" y="29413"/>
        <a:ext cx="1643688" cy="253384"/>
      </dsp:txXfrm>
    </dsp:sp>
    <dsp:sp modelId="{BBE49CA2-7EB3-4ACE-AECF-94BB183EE040}">
      <dsp:nvSpPr>
        <dsp:cNvPr id="0" name=""/>
        <dsp:cNvSpPr/>
      </dsp:nvSpPr>
      <dsp:spPr>
        <a:xfrm>
          <a:off x="0" y="339705"/>
          <a:ext cx="1671104" cy="280800"/>
        </a:xfrm>
        <a:prstGeom prst="roundRect">
          <a:avLst/>
        </a:prstGeom>
        <a:solidFill>
          <a:srgbClr val="968473"/>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8000" tIns="18000" rIns="18000" bIns="18000" numCol="1" spcCol="1270" anchor="ctr" anchorCtr="0">
          <a:noAutofit/>
        </a:bodyPr>
        <a:lstStyle/>
        <a:p>
          <a:pPr marL="0" lvl="0" indent="0" algn="ctr" defTabSz="400050">
            <a:lnSpc>
              <a:spcPct val="90000"/>
            </a:lnSpc>
            <a:spcBef>
              <a:spcPct val="0"/>
            </a:spcBef>
            <a:spcAft>
              <a:spcPct val="35000"/>
            </a:spcAft>
            <a:buNone/>
          </a:pPr>
          <a:endParaRPr lang="en-US" sz="900" kern="1200" dirty="0"/>
        </a:p>
      </dsp:txBody>
      <dsp:txXfrm>
        <a:off x="13708" y="353413"/>
        <a:ext cx="1643688" cy="253384"/>
      </dsp:txXfrm>
    </dsp:sp>
    <dsp:sp modelId="{93E660F1-6434-41E4-91A2-E9EE63E3A544}">
      <dsp:nvSpPr>
        <dsp:cNvPr id="0" name=""/>
        <dsp:cNvSpPr/>
      </dsp:nvSpPr>
      <dsp:spPr>
        <a:xfrm>
          <a:off x="0" y="663705"/>
          <a:ext cx="1671104" cy="280800"/>
        </a:xfrm>
        <a:prstGeom prst="roundRect">
          <a:avLst/>
        </a:prstGeom>
        <a:solidFill>
          <a:srgbClr val="968473"/>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8000" tIns="18000" rIns="18000" bIns="18000" numCol="1" spcCol="1270" anchor="ctr" anchorCtr="0">
          <a:noAutofit/>
        </a:bodyPr>
        <a:lstStyle/>
        <a:p>
          <a:pPr marL="0" lvl="0" indent="0" algn="ctr" defTabSz="400050">
            <a:lnSpc>
              <a:spcPct val="90000"/>
            </a:lnSpc>
            <a:spcBef>
              <a:spcPct val="0"/>
            </a:spcBef>
            <a:spcAft>
              <a:spcPct val="35000"/>
            </a:spcAft>
            <a:buNone/>
          </a:pPr>
          <a:endParaRPr lang="en-US" sz="900" kern="1200" dirty="0"/>
        </a:p>
      </dsp:txBody>
      <dsp:txXfrm>
        <a:off x="13708" y="677413"/>
        <a:ext cx="1643688" cy="253384"/>
      </dsp:txXfrm>
    </dsp:sp>
    <dsp:sp modelId="{74506D78-386E-492C-A0C6-EF4B04B310A0}">
      <dsp:nvSpPr>
        <dsp:cNvPr id="0" name=""/>
        <dsp:cNvSpPr/>
      </dsp:nvSpPr>
      <dsp:spPr>
        <a:xfrm>
          <a:off x="0" y="987705"/>
          <a:ext cx="1671104" cy="280800"/>
        </a:xfrm>
        <a:prstGeom prst="roundRect">
          <a:avLst/>
        </a:prstGeom>
        <a:solidFill>
          <a:srgbClr val="968473"/>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8000" tIns="18000" rIns="18000" bIns="18000" numCol="1" spcCol="1270" anchor="ctr" anchorCtr="0">
          <a:noAutofit/>
        </a:bodyPr>
        <a:lstStyle/>
        <a:p>
          <a:pPr marL="0" lvl="0" indent="0" algn="ctr" defTabSz="400050">
            <a:lnSpc>
              <a:spcPct val="90000"/>
            </a:lnSpc>
            <a:spcBef>
              <a:spcPct val="0"/>
            </a:spcBef>
            <a:spcAft>
              <a:spcPct val="35000"/>
            </a:spcAft>
            <a:buNone/>
          </a:pPr>
          <a:endParaRPr lang="en-US" sz="900" kern="1200" dirty="0"/>
        </a:p>
      </dsp:txBody>
      <dsp:txXfrm>
        <a:off x="13708" y="1001413"/>
        <a:ext cx="1643688" cy="253384"/>
      </dsp:txXfrm>
    </dsp:sp>
    <dsp:sp modelId="{44849EAB-A6A7-4FE2-ADF1-8DC04191BC64}">
      <dsp:nvSpPr>
        <dsp:cNvPr id="0" name=""/>
        <dsp:cNvSpPr/>
      </dsp:nvSpPr>
      <dsp:spPr>
        <a:xfrm>
          <a:off x="0" y="1311705"/>
          <a:ext cx="1671104" cy="280800"/>
        </a:xfrm>
        <a:prstGeom prst="roundRect">
          <a:avLst/>
        </a:prstGeom>
        <a:solidFill>
          <a:srgbClr val="968473"/>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8000" tIns="18000" rIns="18000" bIns="18000" numCol="1" spcCol="1270" anchor="ctr" anchorCtr="0">
          <a:noAutofit/>
        </a:bodyPr>
        <a:lstStyle/>
        <a:p>
          <a:pPr marL="0" lvl="0" indent="0" algn="ctr" defTabSz="400050">
            <a:lnSpc>
              <a:spcPct val="90000"/>
            </a:lnSpc>
            <a:spcBef>
              <a:spcPct val="0"/>
            </a:spcBef>
            <a:spcAft>
              <a:spcPct val="35000"/>
            </a:spcAft>
            <a:buNone/>
          </a:pPr>
          <a:endParaRPr lang="en-US" sz="900" kern="1200" dirty="0"/>
        </a:p>
      </dsp:txBody>
      <dsp:txXfrm>
        <a:off x="13708" y="1325413"/>
        <a:ext cx="1643688" cy="253384"/>
      </dsp:txXfrm>
    </dsp:sp>
  </dsp:spTree>
</dsp:drawing>
</file>

<file path=ppt/diagrams/layout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3.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406400" y="696913"/>
            <a:ext cx="6197600" cy="348615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4" name="Google Shape;4;n"/>
          <p:cNvSpPr txBox="1">
            <a:spLocks noGrp="1"/>
          </p:cNvSpPr>
          <p:nvPr>
            <p:ph type="body" idx="1"/>
          </p:nvPr>
        </p:nvSpPr>
        <p:spPr>
          <a:xfrm>
            <a:off x="934721" y="4415790"/>
            <a:ext cx="5140960" cy="4183380"/>
          </a:xfrm>
          <a:prstGeom prst="rect">
            <a:avLst/>
          </a:prstGeom>
          <a:noFill/>
          <a:ln>
            <a:noFill/>
          </a:ln>
        </p:spPr>
        <p:txBody>
          <a:bodyPr spcFirstLastPara="1" wrap="square" lIns="91425" tIns="45700" rIns="91425" bIns="45700" anchor="t" anchorCtr="0"/>
          <a:lstStyle>
            <a:lvl1pPr marL="457200" marR="0" lvl="0" indent="-228600" algn="l" rtl="0">
              <a:lnSpc>
                <a:spcPct val="100000"/>
              </a:lnSpc>
              <a:spcBef>
                <a:spcPts val="0"/>
              </a:spcBef>
              <a:spcAft>
                <a:spcPts val="0"/>
              </a:spcAft>
              <a:buClr>
                <a:srgbClr val="000000"/>
              </a:buClr>
              <a:buSzPts val="1400"/>
              <a:buFont typeface="Arial"/>
              <a:buNone/>
              <a:defRPr sz="1200" b="0" i="0" u="none" strike="noStrike" cap="none">
                <a:solidFill>
                  <a:srgbClr val="000000"/>
                </a:solidFill>
                <a:latin typeface="Calibri"/>
                <a:ea typeface="Calibri"/>
                <a:cs typeface="Calibri"/>
                <a:sym typeface="Calibri"/>
              </a:defRPr>
            </a:lvl1pPr>
            <a:lvl2pPr marL="914400" marR="0" lvl="1" indent="-228600" algn="l" rtl="0">
              <a:lnSpc>
                <a:spcPct val="100000"/>
              </a:lnSpc>
              <a:spcBef>
                <a:spcPts val="0"/>
              </a:spcBef>
              <a:spcAft>
                <a:spcPts val="0"/>
              </a:spcAft>
              <a:buClr>
                <a:srgbClr val="000000"/>
              </a:buClr>
              <a:buSzPts val="1400"/>
              <a:buFont typeface="Arial"/>
              <a:buNone/>
              <a:defRPr sz="1200" b="0" i="0" u="none" strike="noStrike" cap="none">
                <a:solidFill>
                  <a:srgbClr val="000000"/>
                </a:solidFill>
                <a:latin typeface="Calibri"/>
                <a:ea typeface="Calibri"/>
                <a:cs typeface="Calibri"/>
                <a:sym typeface="Calibri"/>
              </a:defRPr>
            </a:lvl2pPr>
            <a:lvl3pPr marL="1371600" marR="0" lvl="2" indent="-228600" algn="l" rtl="0">
              <a:lnSpc>
                <a:spcPct val="100000"/>
              </a:lnSpc>
              <a:spcBef>
                <a:spcPts val="0"/>
              </a:spcBef>
              <a:spcAft>
                <a:spcPts val="0"/>
              </a:spcAft>
              <a:buClr>
                <a:srgbClr val="000000"/>
              </a:buClr>
              <a:buSzPts val="1400"/>
              <a:buFont typeface="Arial"/>
              <a:buNone/>
              <a:defRPr sz="1200" b="0" i="0" u="none" strike="noStrike" cap="none">
                <a:solidFill>
                  <a:srgbClr val="000000"/>
                </a:solidFill>
                <a:latin typeface="Calibri"/>
                <a:ea typeface="Calibri"/>
                <a:cs typeface="Calibri"/>
                <a:sym typeface="Calibri"/>
              </a:defRPr>
            </a:lvl3pPr>
            <a:lvl4pPr marL="1828800" marR="0" lvl="3" indent="-228600" algn="l" rtl="0">
              <a:lnSpc>
                <a:spcPct val="100000"/>
              </a:lnSpc>
              <a:spcBef>
                <a:spcPts val="0"/>
              </a:spcBef>
              <a:spcAft>
                <a:spcPts val="0"/>
              </a:spcAft>
              <a:buClr>
                <a:srgbClr val="000000"/>
              </a:buClr>
              <a:buSzPts val="1400"/>
              <a:buFont typeface="Arial"/>
              <a:buNone/>
              <a:defRPr sz="1200" b="0" i="0" u="none" strike="noStrike" cap="none">
                <a:solidFill>
                  <a:srgbClr val="000000"/>
                </a:solidFill>
                <a:latin typeface="Calibri"/>
                <a:ea typeface="Calibri"/>
                <a:cs typeface="Calibri"/>
                <a:sym typeface="Calibri"/>
              </a:defRPr>
            </a:lvl4pPr>
            <a:lvl5pPr marL="2286000" marR="0" lvl="4" indent="-228600" algn="l" rtl="0">
              <a:lnSpc>
                <a:spcPct val="100000"/>
              </a:lnSpc>
              <a:spcBef>
                <a:spcPts val="0"/>
              </a:spcBef>
              <a:spcAft>
                <a:spcPts val="0"/>
              </a:spcAft>
              <a:buClr>
                <a:srgbClr val="000000"/>
              </a:buClr>
              <a:buSzPts val="1400"/>
              <a:buFont typeface="Arial"/>
              <a:buNone/>
              <a:defRPr sz="1200" b="0" i="0" u="none" strike="noStrike" cap="none">
                <a:solidFill>
                  <a:srgbClr val="000000"/>
                </a:solidFill>
                <a:latin typeface="Calibri"/>
                <a:ea typeface="Calibri"/>
                <a:cs typeface="Calibri"/>
                <a:sym typeface="Calibri"/>
              </a:defRPr>
            </a:lvl5pPr>
            <a:lvl6pPr marL="2743200" marR="0" lvl="5" indent="-228600" algn="l" rtl="0">
              <a:lnSpc>
                <a:spcPct val="100000"/>
              </a:lnSpc>
              <a:spcBef>
                <a:spcPts val="0"/>
              </a:spcBef>
              <a:spcAft>
                <a:spcPts val="0"/>
              </a:spcAft>
              <a:buClr>
                <a:srgbClr val="000000"/>
              </a:buClr>
              <a:buSzPts val="1400"/>
              <a:buFont typeface="Arial"/>
              <a:buNone/>
              <a:defRPr sz="1200" b="0" i="0" u="none" strike="noStrike" cap="none">
                <a:solidFill>
                  <a:srgbClr val="000000"/>
                </a:solidFill>
                <a:latin typeface="Calibri"/>
                <a:ea typeface="Calibri"/>
                <a:cs typeface="Calibri"/>
                <a:sym typeface="Calibri"/>
              </a:defRPr>
            </a:lvl6pPr>
            <a:lvl7pPr marL="3200400" marR="0" lvl="6" indent="-228600" algn="l" rtl="0">
              <a:lnSpc>
                <a:spcPct val="100000"/>
              </a:lnSpc>
              <a:spcBef>
                <a:spcPts val="0"/>
              </a:spcBef>
              <a:spcAft>
                <a:spcPts val="0"/>
              </a:spcAft>
              <a:buClr>
                <a:srgbClr val="000000"/>
              </a:buClr>
              <a:buSzPts val="1400"/>
              <a:buFont typeface="Arial"/>
              <a:buNone/>
              <a:defRPr sz="1200" b="0" i="0" u="none" strike="noStrike" cap="none">
                <a:solidFill>
                  <a:srgbClr val="000000"/>
                </a:solidFill>
                <a:latin typeface="Calibri"/>
                <a:ea typeface="Calibri"/>
                <a:cs typeface="Calibri"/>
                <a:sym typeface="Calibri"/>
              </a:defRPr>
            </a:lvl7pPr>
            <a:lvl8pPr marL="3657600" marR="0" lvl="7" indent="-228600" algn="l" rtl="0">
              <a:lnSpc>
                <a:spcPct val="100000"/>
              </a:lnSpc>
              <a:spcBef>
                <a:spcPts val="0"/>
              </a:spcBef>
              <a:spcAft>
                <a:spcPts val="0"/>
              </a:spcAft>
              <a:buClr>
                <a:srgbClr val="000000"/>
              </a:buClr>
              <a:buSzPts val="1400"/>
              <a:buFont typeface="Arial"/>
              <a:buNone/>
              <a:defRPr sz="1200" b="0" i="0" u="none" strike="noStrike" cap="none">
                <a:solidFill>
                  <a:srgbClr val="000000"/>
                </a:solidFill>
                <a:latin typeface="Calibri"/>
                <a:ea typeface="Calibri"/>
                <a:cs typeface="Calibri"/>
                <a:sym typeface="Calibri"/>
              </a:defRPr>
            </a:lvl8pPr>
            <a:lvl9pPr marL="4114800" marR="0" lvl="8" indent="-228600" algn="l" rtl="0">
              <a:lnSpc>
                <a:spcPct val="100000"/>
              </a:lnSpc>
              <a:spcBef>
                <a:spcPts val="0"/>
              </a:spcBef>
              <a:spcAft>
                <a:spcPts val="0"/>
              </a:spcAft>
              <a:buClr>
                <a:srgbClr val="000000"/>
              </a:buClr>
              <a:buSzPts val="1400"/>
              <a:buFont typeface="Arial"/>
              <a:buNone/>
              <a:defRPr sz="1200" b="0" i="0" u="none" strike="noStrike" cap="none">
                <a:solidFill>
                  <a:srgbClr val="000000"/>
                </a:solidFill>
                <a:latin typeface="Calibri"/>
                <a:ea typeface="Calibri"/>
                <a:cs typeface="Calibri"/>
                <a:sym typeface="Calibri"/>
              </a:defRPr>
            </a:lvl9pPr>
          </a:lstStyle>
          <a:p>
            <a:endParaRPr/>
          </a:p>
        </p:txBody>
      </p:sp>
    </p:spTree>
    <p:extLst>
      <p:ext uri="{BB962C8B-B14F-4D97-AF65-F5344CB8AC3E}">
        <p14:creationId xmlns:p14="http://schemas.microsoft.com/office/powerpoint/2010/main" val="724623932"/>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1E393BF-5609-47E4-8017-792E78E4A04F}"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80726464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1E393BF-5609-47E4-8017-792E78E4A04F}"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70789640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nb-NO"/>
              <a:t>Project 2022: AZ Plug </a:t>
            </a:r>
            <a:r>
              <a:rPr lang="nb-NO" err="1"/>
              <a:t>valve</a:t>
            </a:r>
            <a:r>
              <a:rPr lang="nb-NO"/>
              <a:t> </a:t>
            </a:r>
            <a:r>
              <a:rPr lang="nb-NO" err="1"/>
              <a:t>with</a:t>
            </a:r>
            <a:r>
              <a:rPr lang="nb-NO"/>
              <a:t> </a:t>
            </a:r>
            <a:r>
              <a:rPr lang="nb-NO" err="1"/>
              <a:t>drainage</a:t>
            </a:r>
            <a:r>
              <a:rPr lang="nb-NO"/>
              <a:t> hole (</a:t>
            </a:r>
            <a:r>
              <a:rPr lang="nb-NO" err="1"/>
              <a:t>relief</a:t>
            </a:r>
            <a:r>
              <a:rPr lang="nb-NO"/>
              <a:t> hole) in order for </a:t>
            </a:r>
            <a:r>
              <a:rPr lang="nb-NO" err="1"/>
              <a:t>the</a:t>
            </a:r>
            <a:r>
              <a:rPr lang="nb-NO"/>
              <a:t> AN to </a:t>
            </a:r>
            <a:r>
              <a:rPr lang="nb-NO" err="1"/>
              <a:t>escape</a:t>
            </a:r>
            <a:endParaRPr lang="nb-NO"/>
          </a:p>
        </p:txBody>
      </p:sp>
      <p:sp>
        <p:nvSpPr>
          <p:cNvPr id="4" name="Slide Number Placeholder 3"/>
          <p:cNvSpPr>
            <a:spLocks noGrp="1"/>
          </p:cNvSpPr>
          <p:nvPr>
            <p:ph type="sldNum" sz="quarter" idx="5"/>
          </p:nvPr>
        </p:nvSpPr>
        <p:spPr/>
        <p:txBody>
          <a:bodyPr/>
          <a:lstStyle/>
          <a:p>
            <a:fld id="{FBECCFF8-4544-461F-8C18-111A3447336C}" type="slidenum">
              <a:rPr lang="en-US" smtClean="0"/>
              <a:t>4</a:t>
            </a:fld>
            <a:endParaRPr lang="en-US"/>
          </a:p>
        </p:txBody>
      </p:sp>
    </p:spTree>
    <p:extLst>
      <p:ext uri="{BB962C8B-B14F-4D97-AF65-F5344CB8AC3E}">
        <p14:creationId xmlns:p14="http://schemas.microsoft.com/office/powerpoint/2010/main" val="59936242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matchingName="Title Slide">
  <p:cSld name="Title Slide">
    <p:bg>
      <p:bgPr>
        <a:solidFill>
          <a:schemeClr val="dk2"/>
        </a:solidFill>
        <a:effectLst/>
      </p:bgPr>
    </p:bg>
    <p:spTree>
      <p:nvGrpSpPr>
        <p:cNvPr id="1" name="Shape 433"/>
        <p:cNvGrpSpPr/>
        <p:nvPr/>
      </p:nvGrpSpPr>
      <p:grpSpPr>
        <a:xfrm>
          <a:off x="0" y="0"/>
          <a:ext cx="0" cy="0"/>
          <a:chOff x="0" y="0"/>
          <a:chExt cx="0" cy="0"/>
        </a:xfrm>
      </p:grpSpPr>
      <p:sp>
        <p:nvSpPr>
          <p:cNvPr id="434" name="Google Shape;434;p80"/>
          <p:cNvSpPr txBox="1">
            <a:spLocks noGrp="1"/>
          </p:cNvSpPr>
          <p:nvPr>
            <p:ph type="ctrTitle"/>
          </p:nvPr>
        </p:nvSpPr>
        <p:spPr>
          <a:xfrm>
            <a:off x="219617" y="1563640"/>
            <a:ext cx="2808300" cy="936000"/>
          </a:xfrm>
          <a:prstGeom prst="rect">
            <a:avLst/>
          </a:prstGeom>
          <a:noFill/>
          <a:ln>
            <a:noFill/>
          </a:ln>
        </p:spPr>
        <p:txBody>
          <a:bodyPr spcFirstLastPara="1" wrap="square" lIns="91425" tIns="45700" rIns="91425" bIns="45700" anchor="t" anchorCtr="0"/>
          <a:lstStyle>
            <a:lvl1pPr lvl="0" algn="l" rtl="0">
              <a:spcBef>
                <a:spcPts val="0"/>
              </a:spcBef>
              <a:spcAft>
                <a:spcPts val="0"/>
              </a:spcAft>
              <a:buClr>
                <a:schemeClr val="lt1"/>
              </a:buClr>
              <a:buSzPts val="2000"/>
              <a:buFont typeface="Arial"/>
              <a:buNone/>
              <a:defRPr sz="2000">
                <a:solidFill>
                  <a:schemeClr val="lt1"/>
                </a:solidFill>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a:endParaRPr/>
          </a:p>
        </p:txBody>
      </p:sp>
      <p:sp>
        <p:nvSpPr>
          <p:cNvPr id="435" name="Google Shape;435;p80"/>
          <p:cNvSpPr txBox="1">
            <a:spLocks noGrp="1"/>
          </p:cNvSpPr>
          <p:nvPr>
            <p:ph type="subTitle" idx="1"/>
          </p:nvPr>
        </p:nvSpPr>
        <p:spPr>
          <a:xfrm>
            <a:off x="227638" y="2643758"/>
            <a:ext cx="2808000" cy="432000"/>
          </a:xfrm>
          <a:prstGeom prst="rect">
            <a:avLst/>
          </a:prstGeom>
          <a:noFill/>
          <a:ln>
            <a:noFill/>
          </a:ln>
        </p:spPr>
        <p:txBody>
          <a:bodyPr spcFirstLastPara="1" wrap="square" lIns="91425" tIns="0" rIns="91425" bIns="45700" anchor="t" anchorCtr="0"/>
          <a:lstStyle>
            <a:lvl1pPr lvl="0" algn="l" rtl="0">
              <a:spcBef>
                <a:spcPts val="240"/>
              </a:spcBef>
              <a:spcAft>
                <a:spcPts val="0"/>
              </a:spcAft>
              <a:buSzPts val="1200"/>
              <a:buNone/>
              <a:defRPr sz="1200">
                <a:solidFill>
                  <a:schemeClr val="lt1"/>
                </a:solidFill>
              </a:defRPr>
            </a:lvl1pPr>
            <a:lvl2pPr lvl="1" algn="ctr" rtl="0">
              <a:spcBef>
                <a:spcPts val="240"/>
              </a:spcBef>
              <a:spcAft>
                <a:spcPts val="0"/>
              </a:spcAft>
              <a:buSzPts val="1080"/>
              <a:buNone/>
              <a:defRPr>
                <a:solidFill>
                  <a:srgbClr val="888888"/>
                </a:solidFill>
              </a:defRPr>
            </a:lvl2pPr>
            <a:lvl3pPr lvl="2" algn="ctr" rtl="0">
              <a:spcBef>
                <a:spcPts val="240"/>
              </a:spcBef>
              <a:spcAft>
                <a:spcPts val="0"/>
              </a:spcAft>
              <a:buSzPts val="960"/>
              <a:buNone/>
              <a:defRPr>
                <a:solidFill>
                  <a:srgbClr val="888888"/>
                </a:solidFill>
              </a:defRPr>
            </a:lvl3pPr>
            <a:lvl4pPr lvl="3" algn="ctr" rtl="0">
              <a:spcBef>
                <a:spcPts val="240"/>
              </a:spcBef>
              <a:spcAft>
                <a:spcPts val="0"/>
              </a:spcAft>
              <a:buSzPts val="840"/>
              <a:buNone/>
              <a:defRPr>
                <a:solidFill>
                  <a:srgbClr val="888888"/>
                </a:solidFill>
              </a:defRPr>
            </a:lvl4pPr>
            <a:lvl5pPr lvl="4" algn="ctr" rtl="0">
              <a:spcBef>
                <a:spcPts val="240"/>
              </a:spcBef>
              <a:spcAft>
                <a:spcPts val="0"/>
              </a:spcAft>
              <a:buSzPts val="720"/>
              <a:buNone/>
              <a:defRPr>
                <a:solidFill>
                  <a:srgbClr val="888888"/>
                </a:solidFill>
              </a:defRPr>
            </a:lvl5pPr>
            <a:lvl6pPr lvl="5" algn="ctr" rtl="0">
              <a:spcBef>
                <a:spcPts val="240"/>
              </a:spcBef>
              <a:spcAft>
                <a:spcPts val="0"/>
              </a:spcAft>
              <a:buSzPts val="1200"/>
              <a:buNone/>
              <a:defRPr>
                <a:solidFill>
                  <a:srgbClr val="888888"/>
                </a:solidFill>
              </a:defRPr>
            </a:lvl6pPr>
            <a:lvl7pPr lvl="6" algn="ctr" rtl="0">
              <a:spcBef>
                <a:spcPts val="240"/>
              </a:spcBef>
              <a:spcAft>
                <a:spcPts val="0"/>
              </a:spcAft>
              <a:buSzPts val="1200"/>
              <a:buNone/>
              <a:defRPr>
                <a:solidFill>
                  <a:srgbClr val="888888"/>
                </a:solidFill>
              </a:defRPr>
            </a:lvl7pPr>
            <a:lvl8pPr lvl="7" algn="ctr" rtl="0">
              <a:spcBef>
                <a:spcPts val="240"/>
              </a:spcBef>
              <a:spcAft>
                <a:spcPts val="0"/>
              </a:spcAft>
              <a:buSzPts val="1200"/>
              <a:buNone/>
              <a:defRPr>
                <a:solidFill>
                  <a:srgbClr val="888888"/>
                </a:solidFill>
              </a:defRPr>
            </a:lvl8pPr>
            <a:lvl9pPr lvl="8" algn="ctr" rtl="0">
              <a:spcBef>
                <a:spcPts val="240"/>
              </a:spcBef>
              <a:spcAft>
                <a:spcPts val="0"/>
              </a:spcAft>
              <a:buSzPts val="1200"/>
              <a:buNone/>
              <a:defRPr>
                <a:solidFill>
                  <a:srgbClr val="888888"/>
                </a:solidFill>
              </a:defRPr>
            </a:lvl9pPr>
          </a:lstStyle>
          <a:p>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2_ SBC Three Content">
  <p:cSld name="2_ SBC Three Content">
    <p:bg>
      <p:bgPr>
        <a:blipFill>
          <a:blip r:embed="rId2">
            <a:alphaModFix/>
          </a:blip>
          <a:stretch>
            <a:fillRect/>
          </a:stretch>
        </a:blipFill>
        <a:effectLst/>
      </p:bgPr>
    </p:bg>
    <p:spTree>
      <p:nvGrpSpPr>
        <p:cNvPr id="1" name="Shape 495"/>
        <p:cNvGrpSpPr/>
        <p:nvPr/>
      </p:nvGrpSpPr>
      <p:grpSpPr>
        <a:xfrm>
          <a:off x="0" y="0"/>
          <a:ext cx="0" cy="0"/>
          <a:chOff x="0" y="0"/>
          <a:chExt cx="0" cy="0"/>
        </a:xfrm>
      </p:grpSpPr>
      <p:sp>
        <p:nvSpPr>
          <p:cNvPr id="496" name="Google Shape;496;p92"/>
          <p:cNvSpPr txBox="1">
            <a:spLocks noGrp="1"/>
          </p:cNvSpPr>
          <p:nvPr>
            <p:ph type="dt" idx="10"/>
          </p:nvPr>
        </p:nvSpPr>
        <p:spPr>
          <a:xfrm>
            <a:off x="5308533" y="4767765"/>
            <a:ext cx="1224000" cy="273900"/>
          </a:xfrm>
          <a:prstGeom prst="rect">
            <a:avLst/>
          </a:prstGeom>
          <a:noFill/>
          <a:ln>
            <a:noFill/>
          </a:ln>
        </p:spPr>
        <p:txBody>
          <a:bodyPr spcFirstLastPara="1" wrap="square" lIns="91425" tIns="45700" rIns="91425" bIns="45700" anchor="ctr" anchorCtr="0"/>
          <a:lstStyle>
            <a:lvl1pPr lvl="0" algn="l" rtl="0">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497" name="Google Shape;497;p92"/>
          <p:cNvSpPr txBox="1">
            <a:spLocks noGrp="1"/>
          </p:cNvSpPr>
          <p:nvPr>
            <p:ph type="ftr" idx="11"/>
          </p:nvPr>
        </p:nvSpPr>
        <p:spPr>
          <a:xfrm>
            <a:off x="1268445" y="4767765"/>
            <a:ext cx="4040100" cy="273900"/>
          </a:xfrm>
          <a:prstGeom prst="rect">
            <a:avLst/>
          </a:prstGeom>
          <a:noFill/>
          <a:ln>
            <a:noFill/>
          </a:ln>
        </p:spPr>
        <p:txBody>
          <a:bodyPr spcFirstLastPara="1" wrap="square" lIns="91425" tIns="45700" rIns="91425" bIns="45700" anchor="ctr" anchorCtr="0"/>
          <a:lstStyle>
            <a:lvl1pPr lvl="0" algn="ctr" rtl="0">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498" name="Google Shape;498;p92"/>
          <p:cNvSpPr txBox="1">
            <a:spLocks noGrp="1"/>
          </p:cNvSpPr>
          <p:nvPr>
            <p:ph type="sldNum" idx="12"/>
          </p:nvPr>
        </p:nvSpPr>
        <p:spPr>
          <a:xfrm>
            <a:off x="8460432" y="4767765"/>
            <a:ext cx="668400" cy="273900"/>
          </a:xfrm>
          <a:prstGeom prst="rect">
            <a:avLst/>
          </a:prstGeom>
          <a:noFill/>
          <a:ln>
            <a:noFill/>
          </a:ln>
        </p:spPr>
        <p:txBody>
          <a:bodyPr spcFirstLastPara="1" wrap="square" lIns="91425" tIns="45700" rIns="72000" bIns="45700" anchor="ctr" anchorCtr="0">
            <a:noAutofit/>
          </a:bodyPr>
          <a:lstStyle>
            <a:lvl1pPr marL="0" lvl="0" indent="0" algn="r" rtl="0">
              <a:spcBef>
                <a:spcPts val="0"/>
              </a:spcBef>
              <a:buNone/>
              <a:defRPr/>
            </a:lvl1pPr>
            <a:lvl2pPr marL="0" lvl="1" indent="0" algn="r" rtl="0">
              <a:spcBef>
                <a:spcPts val="0"/>
              </a:spcBef>
              <a:buNone/>
              <a:defRPr/>
            </a:lvl2pPr>
            <a:lvl3pPr marL="0" lvl="2" indent="0" algn="r" rtl="0">
              <a:spcBef>
                <a:spcPts val="0"/>
              </a:spcBef>
              <a:buNone/>
              <a:defRPr/>
            </a:lvl3pPr>
            <a:lvl4pPr marL="0" lvl="3" indent="0" algn="r" rtl="0">
              <a:spcBef>
                <a:spcPts val="0"/>
              </a:spcBef>
              <a:buNone/>
              <a:defRPr/>
            </a:lvl4pPr>
            <a:lvl5pPr marL="0" lvl="4" indent="0" algn="r" rtl="0">
              <a:spcBef>
                <a:spcPts val="0"/>
              </a:spcBef>
              <a:buNone/>
              <a:defRPr/>
            </a:lvl5pPr>
            <a:lvl6pPr marL="0" lvl="5" indent="0" algn="r" rtl="0">
              <a:spcBef>
                <a:spcPts val="0"/>
              </a:spcBef>
              <a:buNone/>
              <a:defRPr/>
            </a:lvl6pPr>
            <a:lvl7pPr marL="0" lvl="6" indent="0" algn="r" rtl="0">
              <a:spcBef>
                <a:spcPts val="0"/>
              </a:spcBef>
              <a:buNone/>
              <a:defRPr/>
            </a:lvl7pPr>
            <a:lvl8pPr marL="0" lvl="7" indent="0" algn="r" rtl="0">
              <a:spcBef>
                <a:spcPts val="0"/>
              </a:spcBef>
              <a:buNone/>
              <a:defRPr/>
            </a:lvl8pPr>
            <a:lvl9pPr marL="0" lvl="8" indent="0" algn="r" rtl="0">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
        <p:nvSpPr>
          <p:cNvPr id="499" name="Google Shape;499;p92"/>
          <p:cNvSpPr txBox="1">
            <a:spLocks noGrp="1"/>
          </p:cNvSpPr>
          <p:nvPr>
            <p:ph type="body" idx="1"/>
          </p:nvPr>
        </p:nvSpPr>
        <p:spPr>
          <a:xfrm>
            <a:off x="457200" y="1059581"/>
            <a:ext cx="2530500" cy="941700"/>
          </a:xfrm>
          <a:prstGeom prst="rect">
            <a:avLst/>
          </a:prstGeom>
          <a:noFill/>
          <a:ln>
            <a:noFill/>
          </a:ln>
        </p:spPr>
        <p:txBody>
          <a:bodyPr spcFirstLastPara="1" wrap="square" lIns="91425" tIns="45700" rIns="91425" bIns="45700" anchor="t" anchorCtr="0"/>
          <a:lstStyle>
            <a:lvl1pPr marL="457200" lvl="0" indent="-304800" algn="l" rtl="0">
              <a:spcBef>
                <a:spcPts val="240"/>
              </a:spcBef>
              <a:spcAft>
                <a:spcPts val="0"/>
              </a:spcAft>
              <a:buClr>
                <a:schemeClr val="lt2"/>
              </a:buClr>
              <a:buSzPts val="1200"/>
              <a:buChar char="•"/>
              <a:defRPr sz="1200"/>
            </a:lvl1pPr>
            <a:lvl2pPr marL="914400" lvl="1" indent="-297180" algn="l" rtl="0">
              <a:spcBef>
                <a:spcPts val="240"/>
              </a:spcBef>
              <a:spcAft>
                <a:spcPts val="0"/>
              </a:spcAft>
              <a:buClr>
                <a:schemeClr val="lt2"/>
              </a:buClr>
              <a:buSzPts val="1080"/>
              <a:buChar char="−"/>
              <a:defRPr sz="1200"/>
            </a:lvl2pPr>
            <a:lvl3pPr marL="1371600" lvl="2" indent="-289560" algn="l" rtl="0">
              <a:spcBef>
                <a:spcPts val="240"/>
              </a:spcBef>
              <a:spcAft>
                <a:spcPts val="0"/>
              </a:spcAft>
              <a:buClr>
                <a:schemeClr val="lt2"/>
              </a:buClr>
              <a:buSzPts val="960"/>
              <a:buChar char="•"/>
              <a:defRPr sz="1200"/>
            </a:lvl3pPr>
            <a:lvl4pPr marL="1828800" lvl="3" indent="-281939" algn="l" rtl="0">
              <a:spcBef>
                <a:spcPts val="240"/>
              </a:spcBef>
              <a:spcAft>
                <a:spcPts val="0"/>
              </a:spcAft>
              <a:buClr>
                <a:schemeClr val="lt2"/>
              </a:buClr>
              <a:buSzPts val="840"/>
              <a:buChar char="−"/>
              <a:defRPr sz="1200"/>
            </a:lvl4pPr>
            <a:lvl5pPr marL="2286000" lvl="4" indent="-274320" algn="l" rtl="0">
              <a:spcBef>
                <a:spcPts val="240"/>
              </a:spcBef>
              <a:spcAft>
                <a:spcPts val="0"/>
              </a:spcAft>
              <a:buClr>
                <a:schemeClr val="lt2"/>
              </a:buClr>
              <a:buSzPts val="720"/>
              <a:buChar char="•"/>
              <a:defRPr sz="1200"/>
            </a:lvl5pPr>
            <a:lvl6pPr marL="2743200" lvl="5" indent="-304800" algn="l" rtl="0">
              <a:spcBef>
                <a:spcPts val="240"/>
              </a:spcBef>
              <a:spcAft>
                <a:spcPts val="0"/>
              </a:spcAft>
              <a:buSzPts val="1200"/>
              <a:buChar char="•"/>
              <a:defRPr sz="1200"/>
            </a:lvl6pPr>
            <a:lvl7pPr marL="3200400" lvl="6" indent="-304800" algn="l" rtl="0">
              <a:spcBef>
                <a:spcPts val="240"/>
              </a:spcBef>
              <a:spcAft>
                <a:spcPts val="0"/>
              </a:spcAft>
              <a:buSzPts val="1200"/>
              <a:buChar char="•"/>
              <a:defRPr sz="1200"/>
            </a:lvl7pPr>
            <a:lvl8pPr marL="3657600" lvl="7" indent="-304800" algn="l" rtl="0">
              <a:spcBef>
                <a:spcPts val="240"/>
              </a:spcBef>
              <a:spcAft>
                <a:spcPts val="0"/>
              </a:spcAft>
              <a:buSzPts val="1200"/>
              <a:buChar char="•"/>
              <a:defRPr sz="1200"/>
            </a:lvl8pPr>
            <a:lvl9pPr marL="4114800" lvl="8" indent="-304800" algn="l" rtl="0">
              <a:spcBef>
                <a:spcPts val="240"/>
              </a:spcBef>
              <a:spcAft>
                <a:spcPts val="0"/>
              </a:spcAft>
              <a:buSzPts val="1200"/>
              <a:buChar char="•"/>
              <a:defRPr sz="1200"/>
            </a:lvl9pPr>
          </a:lstStyle>
          <a:p>
            <a:endParaRPr/>
          </a:p>
        </p:txBody>
      </p:sp>
      <p:sp>
        <p:nvSpPr>
          <p:cNvPr id="500" name="Google Shape;500;p92"/>
          <p:cNvSpPr txBox="1">
            <a:spLocks noGrp="1"/>
          </p:cNvSpPr>
          <p:nvPr>
            <p:ph type="body" idx="2"/>
          </p:nvPr>
        </p:nvSpPr>
        <p:spPr>
          <a:xfrm>
            <a:off x="3301955" y="1059581"/>
            <a:ext cx="2530500" cy="941700"/>
          </a:xfrm>
          <a:prstGeom prst="rect">
            <a:avLst/>
          </a:prstGeom>
          <a:noFill/>
          <a:ln>
            <a:noFill/>
          </a:ln>
        </p:spPr>
        <p:txBody>
          <a:bodyPr spcFirstLastPara="1" wrap="square" lIns="91425" tIns="45700" rIns="91425" bIns="45700" anchor="t" anchorCtr="0"/>
          <a:lstStyle>
            <a:lvl1pPr marL="457200" lvl="0" indent="-304800" algn="l" rtl="0">
              <a:spcBef>
                <a:spcPts val="240"/>
              </a:spcBef>
              <a:spcAft>
                <a:spcPts val="0"/>
              </a:spcAft>
              <a:buClr>
                <a:schemeClr val="lt2"/>
              </a:buClr>
              <a:buSzPts val="1200"/>
              <a:buChar char="•"/>
              <a:defRPr sz="1200"/>
            </a:lvl1pPr>
            <a:lvl2pPr marL="914400" lvl="1" indent="-297180" algn="l" rtl="0">
              <a:spcBef>
                <a:spcPts val="240"/>
              </a:spcBef>
              <a:spcAft>
                <a:spcPts val="0"/>
              </a:spcAft>
              <a:buClr>
                <a:schemeClr val="lt2"/>
              </a:buClr>
              <a:buSzPts val="1080"/>
              <a:buChar char="−"/>
              <a:defRPr sz="1200"/>
            </a:lvl2pPr>
            <a:lvl3pPr marL="1371600" lvl="2" indent="-289560" algn="l" rtl="0">
              <a:spcBef>
                <a:spcPts val="240"/>
              </a:spcBef>
              <a:spcAft>
                <a:spcPts val="0"/>
              </a:spcAft>
              <a:buClr>
                <a:schemeClr val="lt2"/>
              </a:buClr>
              <a:buSzPts val="960"/>
              <a:buChar char="•"/>
              <a:defRPr sz="1200"/>
            </a:lvl3pPr>
            <a:lvl4pPr marL="1828800" lvl="3" indent="-281939" algn="l" rtl="0">
              <a:spcBef>
                <a:spcPts val="240"/>
              </a:spcBef>
              <a:spcAft>
                <a:spcPts val="0"/>
              </a:spcAft>
              <a:buClr>
                <a:schemeClr val="lt2"/>
              </a:buClr>
              <a:buSzPts val="840"/>
              <a:buChar char="−"/>
              <a:defRPr sz="1200"/>
            </a:lvl4pPr>
            <a:lvl5pPr marL="2286000" lvl="4" indent="-274320" algn="l" rtl="0">
              <a:spcBef>
                <a:spcPts val="240"/>
              </a:spcBef>
              <a:spcAft>
                <a:spcPts val="0"/>
              </a:spcAft>
              <a:buClr>
                <a:schemeClr val="lt2"/>
              </a:buClr>
              <a:buSzPts val="720"/>
              <a:buChar char="•"/>
              <a:defRPr sz="1200"/>
            </a:lvl5pPr>
            <a:lvl6pPr marL="2743200" lvl="5" indent="-304800" algn="l" rtl="0">
              <a:spcBef>
                <a:spcPts val="240"/>
              </a:spcBef>
              <a:spcAft>
                <a:spcPts val="0"/>
              </a:spcAft>
              <a:buSzPts val="1200"/>
              <a:buChar char="•"/>
              <a:defRPr sz="1200"/>
            </a:lvl6pPr>
            <a:lvl7pPr marL="3200400" lvl="6" indent="-304800" algn="l" rtl="0">
              <a:spcBef>
                <a:spcPts val="240"/>
              </a:spcBef>
              <a:spcAft>
                <a:spcPts val="0"/>
              </a:spcAft>
              <a:buSzPts val="1200"/>
              <a:buChar char="•"/>
              <a:defRPr sz="1200"/>
            </a:lvl7pPr>
            <a:lvl8pPr marL="3657600" lvl="7" indent="-304800" algn="l" rtl="0">
              <a:spcBef>
                <a:spcPts val="240"/>
              </a:spcBef>
              <a:spcAft>
                <a:spcPts val="0"/>
              </a:spcAft>
              <a:buSzPts val="1200"/>
              <a:buChar char="•"/>
              <a:defRPr sz="1200"/>
            </a:lvl8pPr>
            <a:lvl9pPr marL="4114800" lvl="8" indent="-304800" algn="l" rtl="0">
              <a:spcBef>
                <a:spcPts val="240"/>
              </a:spcBef>
              <a:spcAft>
                <a:spcPts val="0"/>
              </a:spcAft>
              <a:buSzPts val="1200"/>
              <a:buChar char="•"/>
              <a:defRPr sz="1200"/>
            </a:lvl9pPr>
          </a:lstStyle>
          <a:p>
            <a:endParaRPr/>
          </a:p>
        </p:txBody>
      </p:sp>
      <p:sp>
        <p:nvSpPr>
          <p:cNvPr id="501" name="Google Shape;501;p92"/>
          <p:cNvSpPr txBox="1">
            <a:spLocks noGrp="1"/>
          </p:cNvSpPr>
          <p:nvPr>
            <p:ph type="body" idx="3"/>
          </p:nvPr>
        </p:nvSpPr>
        <p:spPr>
          <a:xfrm>
            <a:off x="6146710" y="1059581"/>
            <a:ext cx="2530500" cy="941700"/>
          </a:xfrm>
          <a:prstGeom prst="rect">
            <a:avLst/>
          </a:prstGeom>
          <a:noFill/>
          <a:ln>
            <a:noFill/>
          </a:ln>
        </p:spPr>
        <p:txBody>
          <a:bodyPr spcFirstLastPara="1" wrap="square" lIns="91425" tIns="45700" rIns="91425" bIns="45700" anchor="t" anchorCtr="0"/>
          <a:lstStyle>
            <a:lvl1pPr marL="457200" lvl="0" indent="-304800" algn="l" rtl="0">
              <a:spcBef>
                <a:spcPts val="240"/>
              </a:spcBef>
              <a:spcAft>
                <a:spcPts val="0"/>
              </a:spcAft>
              <a:buClr>
                <a:schemeClr val="lt2"/>
              </a:buClr>
              <a:buSzPts val="1200"/>
              <a:buChar char="•"/>
              <a:defRPr sz="1200"/>
            </a:lvl1pPr>
            <a:lvl2pPr marL="914400" lvl="1" indent="-297180" algn="l" rtl="0">
              <a:spcBef>
                <a:spcPts val="240"/>
              </a:spcBef>
              <a:spcAft>
                <a:spcPts val="0"/>
              </a:spcAft>
              <a:buClr>
                <a:schemeClr val="lt2"/>
              </a:buClr>
              <a:buSzPts val="1080"/>
              <a:buChar char="−"/>
              <a:defRPr sz="1200"/>
            </a:lvl2pPr>
            <a:lvl3pPr marL="1371600" lvl="2" indent="-289560" algn="l" rtl="0">
              <a:spcBef>
                <a:spcPts val="240"/>
              </a:spcBef>
              <a:spcAft>
                <a:spcPts val="0"/>
              </a:spcAft>
              <a:buClr>
                <a:schemeClr val="lt2"/>
              </a:buClr>
              <a:buSzPts val="960"/>
              <a:buChar char="•"/>
              <a:defRPr sz="1200"/>
            </a:lvl3pPr>
            <a:lvl4pPr marL="1828800" lvl="3" indent="-281939" algn="l" rtl="0">
              <a:spcBef>
                <a:spcPts val="240"/>
              </a:spcBef>
              <a:spcAft>
                <a:spcPts val="0"/>
              </a:spcAft>
              <a:buClr>
                <a:schemeClr val="lt2"/>
              </a:buClr>
              <a:buSzPts val="840"/>
              <a:buChar char="−"/>
              <a:defRPr sz="1200"/>
            </a:lvl4pPr>
            <a:lvl5pPr marL="2286000" lvl="4" indent="-274320" algn="l" rtl="0">
              <a:spcBef>
                <a:spcPts val="240"/>
              </a:spcBef>
              <a:spcAft>
                <a:spcPts val="0"/>
              </a:spcAft>
              <a:buClr>
                <a:schemeClr val="lt2"/>
              </a:buClr>
              <a:buSzPts val="720"/>
              <a:buChar char="•"/>
              <a:defRPr sz="1200"/>
            </a:lvl5pPr>
            <a:lvl6pPr marL="2743200" lvl="5" indent="-304800" algn="l" rtl="0">
              <a:spcBef>
                <a:spcPts val="240"/>
              </a:spcBef>
              <a:spcAft>
                <a:spcPts val="0"/>
              </a:spcAft>
              <a:buSzPts val="1200"/>
              <a:buChar char="•"/>
              <a:defRPr sz="1200"/>
            </a:lvl6pPr>
            <a:lvl7pPr marL="3200400" lvl="6" indent="-304800" algn="l" rtl="0">
              <a:spcBef>
                <a:spcPts val="240"/>
              </a:spcBef>
              <a:spcAft>
                <a:spcPts val="0"/>
              </a:spcAft>
              <a:buSzPts val="1200"/>
              <a:buChar char="•"/>
              <a:defRPr sz="1200"/>
            </a:lvl7pPr>
            <a:lvl8pPr marL="3657600" lvl="7" indent="-304800" algn="l" rtl="0">
              <a:spcBef>
                <a:spcPts val="240"/>
              </a:spcBef>
              <a:spcAft>
                <a:spcPts val="0"/>
              </a:spcAft>
              <a:buSzPts val="1200"/>
              <a:buChar char="•"/>
              <a:defRPr sz="1200"/>
            </a:lvl8pPr>
            <a:lvl9pPr marL="4114800" lvl="8" indent="-304800" algn="l" rtl="0">
              <a:spcBef>
                <a:spcPts val="240"/>
              </a:spcBef>
              <a:spcAft>
                <a:spcPts val="0"/>
              </a:spcAft>
              <a:buSzPts val="1200"/>
              <a:buChar char="•"/>
              <a:defRPr sz="1200"/>
            </a:lvl9pPr>
          </a:lstStyle>
          <a:p>
            <a:endParaRPr/>
          </a:p>
        </p:txBody>
      </p:sp>
      <p:sp>
        <p:nvSpPr>
          <p:cNvPr id="502" name="Google Shape;502;p92"/>
          <p:cNvSpPr txBox="1">
            <a:spLocks noGrp="1"/>
          </p:cNvSpPr>
          <p:nvPr>
            <p:ph type="title"/>
          </p:nvPr>
        </p:nvSpPr>
        <p:spPr>
          <a:xfrm>
            <a:off x="457200" y="205978"/>
            <a:ext cx="7643100" cy="709500"/>
          </a:xfrm>
          <a:prstGeom prst="rect">
            <a:avLst/>
          </a:prstGeom>
          <a:noFill/>
          <a:ln>
            <a:noFill/>
          </a:ln>
        </p:spPr>
        <p:txBody>
          <a:bodyPr spcFirstLastPara="1" wrap="square" lIns="91425" tIns="45700" rIns="91425" bIns="45700" anchor="t" anchorCtr="0"/>
          <a:lstStyle>
            <a:lvl1pPr lvl="0" algn="l" rtl="0">
              <a:spcBef>
                <a:spcPts val="0"/>
              </a:spcBef>
              <a:spcAft>
                <a:spcPts val="0"/>
              </a:spcAft>
              <a:buClr>
                <a:schemeClr val="lt2"/>
              </a:buClr>
              <a:buSzPts val="2000"/>
              <a:buFont typeface="Arial"/>
              <a:buNone/>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SBC Title Only">
  <p:cSld name="SBC Title Only">
    <p:bg>
      <p:bgPr>
        <a:blipFill>
          <a:blip r:embed="rId2">
            <a:alphaModFix/>
          </a:blip>
          <a:stretch>
            <a:fillRect/>
          </a:stretch>
        </a:blipFill>
        <a:effectLst/>
      </p:bgPr>
    </p:bg>
    <p:spTree>
      <p:nvGrpSpPr>
        <p:cNvPr id="1" name="Shape 503"/>
        <p:cNvGrpSpPr/>
        <p:nvPr/>
      </p:nvGrpSpPr>
      <p:grpSpPr>
        <a:xfrm>
          <a:off x="0" y="0"/>
          <a:ext cx="0" cy="0"/>
          <a:chOff x="0" y="0"/>
          <a:chExt cx="0" cy="0"/>
        </a:xfrm>
      </p:grpSpPr>
      <p:sp>
        <p:nvSpPr>
          <p:cNvPr id="504" name="Google Shape;504;p93"/>
          <p:cNvSpPr txBox="1">
            <a:spLocks noGrp="1"/>
          </p:cNvSpPr>
          <p:nvPr>
            <p:ph type="title"/>
          </p:nvPr>
        </p:nvSpPr>
        <p:spPr>
          <a:xfrm>
            <a:off x="457200" y="205978"/>
            <a:ext cx="7643100" cy="709500"/>
          </a:xfrm>
          <a:prstGeom prst="rect">
            <a:avLst/>
          </a:prstGeom>
          <a:noFill/>
          <a:ln>
            <a:noFill/>
          </a:ln>
        </p:spPr>
        <p:txBody>
          <a:bodyPr spcFirstLastPara="1" wrap="square" lIns="91425" tIns="45700" rIns="91425" bIns="45700" anchor="t" anchorCtr="0"/>
          <a:lstStyle>
            <a:lvl1pPr lvl="0" algn="l" rtl="0">
              <a:spcBef>
                <a:spcPts val="0"/>
              </a:spcBef>
              <a:spcAft>
                <a:spcPts val="0"/>
              </a:spcAft>
              <a:buClr>
                <a:schemeClr val="lt2"/>
              </a:buClr>
              <a:buSzPts val="2000"/>
              <a:buFont typeface="Arial"/>
              <a:buNone/>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a:endParaRPr/>
          </a:p>
        </p:txBody>
      </p:sp>
      <p:sp>
        <p:nvSpPr>
          <p:cNvPr id="505" name="Google Shape;505;p93"/>
          <p:cNvSpPr txBox="1">
            <a:spLocks noGrp="1"/>
          </p:cNvSpPr>
          <p:nvPr>
            <p:ph type="dt" idx="10"/>
          </p:nvPr>
        </p:nvSpPr>
        <p:spPr>
          <a:xfrm>
            <a:off x="5308533" y="4767765"/>
            <a:ext cx="1224000" cy="273900"/>
          </a:xfrm>
          <a:prstGeom prst="rect">
            <a:avLst/>
          </a:prstGeom>
          <a:noFill/>
          <a:ln>
            <a:noFill/>
          </a:ln>
        </p:spPr>
        <p:txBody>
          <a:bodyPr spcFirstLastPara="1" wrap="square" lIns="91425" tIns="45700" rIns="91425" bIns="45700" anchor="ctr" anchorCtr="0"/>
          <a:lstStyle>
            <a:lvl1pPr lvl="0" algn="l" rtl="0">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506" name="Google Shape;506;p93"/>
          <p:cNvSpPr txBox="1">
            <a:spLocks noGrp="1"/>
          </p:cNvSpPr>
          <p:nvPr>
            <p:ph type="ftr" idx="11"/>
          </p:nvPr>
        </p:nvSpPr>
        <p:spPr>
          <a:xfrm>
            <a:off x="1268445" y="4767765"/>
            <a:ext cx="4040100" cy="273900"/>
          </a:xfrm>
          <a:prstGeom prst="rect">
            <a:avLst/>
          </a:prstGeom>
          <a:noFill/>
          <a:ln>
            <a:noFill/>
          </a:ln>
        </p:spPr>
        <p:txBody>
          <a:bodyPr spcFirstLastPara="1" wrap="square" lIns="91425" tIns="45700" rIns="91425" bIns="45700" anchor="ctr" anchorCtr="0"/>
          <a:lstStyle>
            <a:lvl1pPr lvl="0" algn="ctr" rtl="0">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507" name="Google Shape;507;p93"/>
          <p:cNvSpPr txBox="1">
            <a:spLocks noGrp="1"/>
          </p:cNvSpPr>
          <p:nvPr>
            <p:ph type="sldNum" idx="12"/>
          </p:nvPr>
        </p:nvSpPr>
        <p:spPr>
          <a:xfrm>
            <a:off x="8460432" y="4767765"/>
            <a:ext cx="668400" cy="273900"/>
          </a:xfrm>
          <a:prstGeom prst="rect">
            <a:avLst/>
          </a:prstGeom>
          <a:noFill/>
          <a:ln>
            <a:noFill/>
          </a:ln>
        </p:spPr>
        <p:txBody>
          <a:bodyPr spcFirstLastPara="1" wrap="square" lIns="91425" tIns="45700" rIns="72000" bIns="45700" anchor="ctr" anchorCtr="0">
            <a:noAutofit/>
          </a:bodyPr>
          <a:lstStyle>
            <a:lvl1pPr marL="0" lvl="0" indent="0" algn="r" rtl="0">
              <a:spcBef>
                <a:spcPts val="0"/>
              </a:spcBef>
              <a:buNone/>
              <a:defRPr/>
            </a:lvl1pPr>
            <a:lvl2pPr marL="0" lvl="1" indent="0" algn="r" rtl="0">
              <a:spcBef>
                <a:spcPts val="0"/>
              </a:spcBef>
              <a:buNone/>
              <a:defRPr/>
            </a:lvl2pPr>
            <a:lvl3pPr marL="0" lvl="2" indent="0" algn="r" rtl="0">
              <a:spcBef>
                <a:spcPts val="0"/>
              </a:spcBef>
              <a:buNone/>
              <a:defRPr/>
            </a:lvl3pPr>
            <a:lvl4pPr marL="0" lvl="3" indent="0" algn="r" rtl="0">
              <a:spcBef>
                <a:spcPts val="0"/>
              </a:spcBef>
              <a:buNone/>
              <a:defRPr/>
            </a:lvl4pPr>
            <a:lvl5pPr marL="0" lvl="4" indent="0" algn="r" rtl="0">
              <a:spcBef>
                <a:spcPts val="0"/>
              </a:spcBef>
              <a:buNone/>
              <a:defRPr/>
            </a:lvl5pPr>
            <a:lvl6pPr marL="0" lvl="5" indent="0" algn="r" rtl="0">
              <a:spcBef>
                <a:spcPts val="0"/>
              </a:spcBef>
              <a:buNone/>
              <a:defRPr/>
            </a:lvl6pPr>
            <a:lvl7pPr marL="0" lvl="6" indent="0" algn="r" rtl="0">
              <a:spcBef>
                <a:spcPts val="0"/>
              </a:spcBef>
              <a:buNone/>
              <a:defRPr/>
            </a:lvl7pPr>
            <a:lvl8pPr marL="0" lvl="7" indent="0" algn="r" rtl="0">
              <a:spcBef>
                <a:spcPts val="0"/>
              </a:spcBef>
              <a:buNone/>
              <a:defRPr/>
            </a:lvl8pPr>
            <a:lvl9pPr marL="0" lvl="8" indent="0" algn="r" rtl="0">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SBC Blank">
  <p:cSld name="SBC Blank">
    <p:bg>
      <p:bgPr>
        <a:blipFill>
          <a:blip r:embed="rId2">
            <a:alphaModFix/>
          </a:blip>
          <a:stretch>
            <a:fillRect/>
          </a:stretch>
        </a:blipFill>
        <a:effectLst/>
      </p:bgPr>
    </p:bg>
    <p:spTree>
      <p:nvGrpSpPr>
        <p:cNvPr id="1" name="Shape 508"/>
        <p:cNvGrpSpPr/>
        <p:nvPr/>
      </p:nvGrpSpPr>
      <p:grpSpPr>
        <a:xfrm>
          <a:off x="0" y="0"/>
          <a:ext cx="0" cy="0"/>
          <a:chOff x="0" y="0"/>
          <a:chExt cx="0" cy="0"/>
        </a:xfrm>
      </p:grpSpPr>
      <p:sp>
        <p:nvSpPr>
          <p:cNvPr id="509" name="Google Shape;509;p94"/>
          <p:cNvSpPr txBox="1">
            <a:spLocks noGrp="1"/>
          </p:cNvSpPr>
          <p:nvPr>
            <p:ph type="dt" idx="10"/>
          </p:nvPr>
        </p:nvSpPr>
        <p:spPr>
          <a:xfrm>
            <a:off x="5308533" y="4767765"/>
            <a:ext cx="1224000" cy="273900"/>
          </a:xfrm>
          <a:prstGeom prst="rect">
            <a:avLst/>
          </a:prstGeom>
          <a:noFill/>
          <a:ln>
            <a:noFill/>
          </a:ln>
        </p:spPr>
        <p:txBody>
          <a:bodyPr spcFirstLastPara="1" wrap="square" lIns="91425" tIns="45700" rIns="91425" bIns="45700" anchor="ctr" anchorCtr="0"/>
          <a:lstStyle>
            <a:lvl1pPr lvl="0" algn="l" rtl="0">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510" name="Google Shape;510;p94"/>
          <p:cNvSpPr txBox="1">
            <a:spLocks noGrp="1"/>
          </p:cNvSpPr>
          <p:nvPr>
            <p:ph type="ftr" idx="11"/>
          </p:nvPr>
        </p:nvSpPr>
        <p:spPr>
          <a:xfrm>
            <a:off x="1268445" y="4767765"/>
            <a:ext cx="4040100" cy="273900"/>
          </a:xfrm>
          <a:prstGeom prst="rect">
            <a:avLst/>
          </a:prstGeom>
          <a:noFill/>
          <a:ln>
            <a:noFill/>
          </a:ln>
        </p:spPr>
        <p:txBody>
          <a:bodyPr spcFirstLastPara="1" wrap="square" lIns="91425" tIns="45700" rIns="91425" bIns="45700" anchor="ctr" anchorCtr="0"/>
          <a:lstStyle>
            <a:lvl1pPr lvl="0" algn="ctr" rtl="0">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511" name="Google Shape;511;p94"/>
          <p:cNvSpPr txBox="1">
            <a:spLocks noGrp="1"/>
          </p:cNvSpPr>
          <p:nvPr>
            <p:ph type="sldNum" idx="12"/>
          </p:nvPr>
        </p:nvSpPr>
        <p:spPr>
          <a:xfrm>
            <a:off x="8460432" y="4767765"/>
            <a:ext cx="668400" cy="273900"/>
          </a:xfrm>
          <a:prstGeom prst="rect">
            <a:avLst/>
          </a:prstGeom>
          <a:noFill/>
          <a:ln>
            <a:noFill/>
          </a:ln>
        </p:spPr>
        <p:txBody>
          <a:bodyPr spcFirstLastPara="1" wrap="square" lIns="91425" tIns="45700" rIns="72000" bIns="45700" anchor="ctr" anchorCtr="0">
            <a:noAutofit/>
          </a:bodyPr>
          <a:lstStyle>
            <a:lvl1pPr marL="0" lvl="0" indent="0" algn="r" rtl="0">
              <a:spcBef>
                <a:spcPts val="0"/>
              </a:spcBef>
              <a:buNone/>
              <a:defRPr/>
            </a:lvl1pPr>
            <a:lvl2pPr marL="0" lvl="1" indent="0" algn="r" rtl="0">
              <a:spcBef>
                <a:spcPts val="0"/>
              </a:spcBef>
              <a:buNone/>
              <a:defRPr/>
            </a:lvl2pPr>
            <a:lvl3pPr marL="0" lvl="2" indent="0" algn="r" rtl="0">
              <a:spcBef>
                <a:spcPts val="0"/>
              </a:spcBef>
              <a:buNone/>
              <a:defRPr/>
            </a:lvl3pPr>
            <a:lvl4pPr marL="0" lvl="3" indent="0" algn="r" rtl="0">
              <a:spcBef>
                <a:spcPts val="0"/>
              </a:spcBef>
              <a:buNone/>
              <a:defRPr/>
            </a:lvl4pPr>
            <a:lvl5pPr marL="0" lvl="4" indent="0" algn="r" rtl="0">
              <a:spcBef>
                <a:spcPts val="0"/>
              </a:spcBef>
              <a:buNone/>
              <a:defRPr/>
            </a:lvl5pPr>
            <a:lvl6pPr marL="0" lvl="5" indent="0" algn="r" rtl="0">
              <a:spcBef>
                <a:spcPts val="0"/>
              </a:spcBef>
              <a:buNone/>
              <a:defRPr/>
            </a:lvl6pPr>
            <a:lvl7pPr marL="0" lvl="6" indent="0" algn="r" rtl="0">
              <a:spcBef>
                <a:spcPts val="0"/>
              </a:spcBef>
              <a:buNone/>
              <a:defRPr/>
            </a:lvl7pPr>
            <a:lvl8pPr marL="0" lvl="7" indent="0" algn="r" rtl="0">
              <a:spcBef>
                <a:spcPts val="0"/>
              </a:spcBef>
              <a:buNone/>
              <a:defRPr/>
            </a:lvl8pPr>
            <a:lvl9pPr marL="0" lvl="8" indent="0" algn="r" rtl="0">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1_Empty">
  <p:cSld name="1_Empty">
    <p:bg>
      <p:bgPr>
        <a:blipFill>
          <a:blip r:embed="rId2">
            <a:alphaModFix/>
          </a:blip>
          <a:stretch>
            <a:fillRect/>
          </a:stretch>
        </a:blipFill>
        <a:effectLst/>
      </p:bgPr>
    </p:bg>
    <p:spTree>
      <p:nvGrpSpPr>
        <p:cNvPr id="1" name="Shape 512"/>
        <p:cNvGrpSpPr/>
        <p:nvPr/>
      </p:nvGrpSpPr>
      <p:grpSpPr>
        <a:xfrm>
          <a:off x="0" y="0"/>
          <a:ext cx="0" cy="0"/>
          <a:chOff x="0" y="0"/>
          <a:chExt cx="0" cy="0"/>
        </a:xfrm>
      </p:grpSpPr>
      <p:sp>
        <p:nvSpPr>
          <p:cNvPr id="513" name="Google Shape;513;p95"/>
          <p:cNvSpPr txBox="1">
            <a:spLocks noGrp="1"/>
          </p:cNvSpPr>
          <p:nvPr>
            <p:ph type="dt" idx="10"/>
          </p:nvPr>
        </p:nvSpPr>
        <p:spPr>
          <a:xfrm>
            <a:off x="5308533" y="4767765"/>
            <a:ext cx="1224000" cy="273900"/>
          </a:xfrm>
          <a:prstGeom prst="rect">
            <a:avLst/>
          </a:prstGeom>
          <a:noFill/>
          <a:ln>
            <a:noFill/>
          </a:ln>
        </p:spPr>
        <p:txBody>
          <a:bodyPr spcFirstLastPara="1" wrap="square" lIns="91425" tIns="45700" rIns="91425" bIns="45700" anchor="ctr" anchorCtr="0"/>
          <a:lstStyle>
            <a:lvl1pPr lvl="0" algn="l" rtl="0">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514" name="Google Shape;514;p95"/>
          <p:cNvSpPr txBox="1">
            <a:spLocks noGrp="1"/>
          </p:cNvSpPr>
          <p:nvPr>
            <p:ph type="ftr" idx="11"/>
          </p:nvPr>
        </p:nvSpPr>
        <p:spPr>
          <a:xfrm>
            <a:off x="1268445" y="4767765"/>
            <a:ext cx="4040100" cy="273900"/>
          </a:xfrm>
          <a:prstGeom prst="rect">
            <a:avLst/>
          </a:prstGeom>
          <a:noFill/>
          <a:ln>
            <a:noFill/>
          </a:ln>
        </p:spPr>
        <p:txBody>
          <a:bodyPr spcFirstLastPara="1" wrap="square" lIns="91425" tIns="45700" rIns="91425" bIns="45700" anchor="ctr" anchorCtr="0"/>
          <a:lstStyle>
            <a:lvl1pPr lvl="0" algn="ctr" rtl="0">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515" name="Google Shape;515;p95"/>
          <p:cNvSpPr txBox="1">
            <a:spLocks noGrp="1"/>
          </p:cNvSpPr>
          <p:nvPr>
            <p:ph type="sldNum" idx="12"/>
          </p:nvPr>
        </p:nvSpPr>
        <p:spPr>
          <a:xfrm>
            <a:off x="8460432" y="4767765"/>
            <a:ext cx="668400" cy="273900"/>
          </a:xfrm>
          <a:prstGeom prst="rect">
            <a:avLst/>
          </a:prstGeom>
          <a:noFill/>
          <a:ln>
            <a:noFill/>
          </a:ln>
        </p:spPr>
        <p:txBody>
          <a:bodyPr spcFirstLastPara="1" wrap="square" lIns="91425" tIns="45700" rIns="72000" bIns="45700" anchor="ctr" anchorCtr="0">
            <a:noAutofit/>
          </a:bodyPr>
          <a:lstStyle>
            <a:lvl1pPr marL="0" lvl="0" indent="0" algn="r" rtl="0">
              <a:spcBef>
                <a:spcPts val="0"/>
              </a:spcBef>
              <a:buNone/>
              <a:defRPr/>
            </a:lvl1pPr>
            <a:lvl2pPr marL="0" lvl="1" indent="0" algn="r" rtl="0">
              <a:spcBef>
                <a:spcPts val="0"/>
              </a:spcBef>
              <a:buNone/>
              <a:defRPr/>
            </a:lvl2pPr>
            <a:lvl3pPr marL="0" lvl="2" indent="0" algn="r" rtl="0">
              <a:spcBef>
                <a:spcPts val="0"/>
              </a:spcBef>
              <a:buNone/>
              <a:defRPr/>
            </a:lvl3pPr>
            <a:lvl4pPr marL="0" lvl="3" indent="0" algn="r" rtl="0">
              <a:spcBef>
                <a:spcPts val="0"/>
              </a:spcBef>
              <a:buNone/>
              <a:defRPr/>
            </a:lvl4pPr>
            <a:lvl5pPr marL="0" lvl="4" indent="0" algn="r" rtl="0">
              <a:spcBef>
                <a:spcPts val="0"/>
              </a:spcBef>
              <a:buNone/>
              <a:defRPr/>
            </a:lvl5pPr>
            <a:lvl6pPr marL="0" lvl="5" indent="0" algn="r" rtl="0">
              <a:spcBef>
                <a:spcPts val="0"/>
              </a:spcBef>
              <a:buNone/>
              <a:defRPr/>
            </a:lvl6pPr>
            <a:lvl7pPr marL="0" lvl="6" indent="0" algn="r" rtl="0">
              <a:spcBef>
                <a:spcPts val="0"/>
              </a:spcBef>
              <a:buNone/>
              <a:defRPr/>
            </a:lvl7pPr>
            <a:lvl8pPr marL="0" lvl="7" indent="0" algn="r" rtl="0">
              <a:spcBef>
                <a:spcPts val="0"/>
              </a:spcBef>
              <a:buNone/>
              <a:defRPr/>
            </a:lvl8pPr>
            <a:lvl9pPr marL="0" lvl="8" indent="0" algn="r" rtl="0">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cSld name="1_Title Slide">
    <p:bg>
      <p:bgPr>
        <a:solidFill>
          <a:schemeClr val="tx2"/>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219617" y="1563639"/>
            <a:ext cx="2808312" cy="936104"/>
          </a:xfrm>
        </p:spPr>
        <p:txBody>
          <a:bodyPr anchor="t">
            <a:noAutofit/>
          </a:bodyPr>
          <a:lstStyle>
            <a:lvl1pPr algn="l">
              <a:defRPr sz="2000">
                <a:solidFill>
                  <a:schemeClr val="bg1"/>
                </a:solidFill>
              </a:defRPr>
            </a:lvl1pPr>
          </a:lstStyle>
          <a:p>
            <a:r>
              <a:rPr lang="en-US"/>
              <a:t>Click to edit Master title style</a:t>
            </a:r>
            <a:endParaRPr lang="nb-NO"/>
          </a:p>
        </p:txBody>
      </p:sp>
      <p:sp>
        <p:nvSpPr>
          <p:cNvPr id="7" name="Subtitle 2"/>
          <p:cNvSpPr>
            <a:spLocks noGrp="1"/>
          </p:cNvSpPr>
          <p:nvPr>
            <p:ph type="subTitle" idx="1" hasCustomPrompt="1"/>
          </p:nvPr>
        </p:nvSpPr>
        <p:spPr>
          <a:xfrm>
            <a:off x="227638" y="2643758"/>
            <a:ext cx="2808000" cy="432048"/>
          </a:xfrm>
        </p:spPr>
        <p:txBody>
          <a:bodyPr tIns="0" anchor="t">
            <a:noAutofit/>
          </a:bodyPr>
          <a:lstStyle>
            <a:lvl1pPr marL="0" indent="0" algn="l">
              <a:buNone/>
              <a:defRPr sz="120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add</a:t>
            </a:r>
          </a:p>
          <a:p>
            <a:r>
              <a:rPr lang="en-US"/>
              <a:t>Subtitle</a:t>
            </a:r>
            <a:endParaRPr lang="nb-NO"/>
          </a:p>
        </p:txBody>
      </p:sp>
    </p:spTree>
    <p:extLst>
      <p:ext uri="{BB962C8B-B14F-4D97-AF65-F5344CB8AC3E}">
        <p14:creationId xmlns:p14="http://schemas.microsoft.com/office/powerpoint/2010/main" val="2145775272"/>
      </p:ext>
    </p:extLst>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Only" type="titleOnly">
  <p:cSld name="TITLE_ONLY">
    <p:bg>
      <p:bgPr>
        <a:blipFill>
          <a:blip r:embed="rId2">
            <a:alphaModFix/>
          </a:blip>
          <a:stretch>
            <a:fillRect/>
          </a:stretch>
        </a:blipFill>
        <a:effectLst/>
      </p:bgPr>
    </p:bg>
    <p:spTree>
      <p:nvGrpSpPr>
        <p:cNvPr id="1" name="Shape 436"/>
        <p:cNvGrpSpPr/>
        <p:nvPr/>
      </p:nvGrpSpPr>
      <p:grpSpPr>
        <a:xfrm>
          <a:off x="0" y="0"/>
          <a:ext cx="0" cy="0"/>
          <a:chOff x="0" y="0"/>
          <a:chExt cx="0" cy="0"/>
        </a:xfrm>
      </p:grpSpPr>
      <p:sp>
        <p:nvSpPr>
          <p:cNvPr id="437" name="Google Shape;437;p81"/>
          <p:cNvSpPr txBox="1">
            <a:spLocks noGrp="1"/>
          </p:cNvSpPr>
          <p:nvPr>
            <p:ph type="title"/>
          </p:nvPr>
        </p:nvSpPr>
        <p:spPr>
          <a:xfrm>
            <a:off x="457200" y="205978"/>
            <a:ext cx="8229600" cy="709500"/>
          </a:xfrm>
          <a:prstGeom prst="rect">
            <a:avLst/>
          </a:prstGeom>
          <a:noFill/>
          <a:ln>
            <a:noFill/>
          </a:ln>
        </p:spPr>
        <p:txBody>
          <a:bodyPr spcFirstLastPara="1" wrap="square" lIns="91425" tIns="45700" rIns="91425" bIns="45700" anchor="t" anchorCtr="0"/>
          <a:lstStyle>
            <a:lvl1pPr lvl="0" algn="l" rtl="0">
              <a:spcBef>
                <a:spcPts val="0"/>
              </a:spcBef>
              <a:spcAft>
                <a:spcPts val="0"/>
              </a:spcAft>
              <a:buClr>
                <a:schemeClr val="lt2"/>
              </a:buClr>
              <a:buSzPts val="2000"/>
              <a:buFont typeface="Arial"/>
              <a:buNone/>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a:endParaRPr/>
          </a:p>
        </p:txBody>
      </p:sp>
      <p:sp>
        <p:nvSpPr>
          <p:cNvPr id="438" name="Google Shape;438;p81"/>
          <p:cNvSpPr txBox="1">
            <a:spLocks noGrp="1"/>
          </p:cNvSpPr>
          <p:nvPr>
            <p:ph type="dt" idx="10"/>
          </p:nvPr>
        </p:nvSpPr>
        <p:spPr>
          <a:xfrm>
            <a:off x="5308533" y="4767765"/>
            <a:ext cx="1224000" cy="273900"/>
          </a:xfrm>
          <a:prstGeom prst="rect">
            <a:avLst/>
          </a:prstGeom>
          <a:noFill/>
          <a:ln>
            <a:noFill/>
          </a:ln>
        </p:spPr>
        <p:txBody>
          <a:bodyPr spcFirstLastPara="1" wrap="square" lIns="91425" tIns="45700" rIns="91425" bIns="45700" anchor="ctr" anchorCtr="0"/>
          <a:lstStyle>
            <a:lvl1pPr lvl="0" algn="l" rtl="0">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439" name="Google Shape;439;p81"/>
          <p:cNvSpPr txBox="1">
            <a:spLocks noGrp="1"/>
          </p:cNvSpPr>
          <p:nvPr>
            <p:ph type="ftr" idx="11"/>
          </p:nvPr>
        </p:nvSpPr>
        <p:spPr>
          <a:xfrm>
            <a:off x="1268445" y="4767765"/>
            <a:ext cx="4040100" cy="273900"/>
          </a:xfrm>
          <a:prstGeom prst="rect">
            <a:avLst/>
          </a:prstGeom>
          <a:noFill/>
          <a:ln>
            <a:noFill/>
          </a:ln>
        </p:spPr>
        <p:txBody>
          <a:bodyPr spcFirstLastPara="1" wrap="square" lIns="91425" tIns="45700" rIns="91425" bIns="45700" anchor="ctr" anchorCtr="0"/>
          <a:lstStyle>
            <a:lvl1pPr lvl="0" algn="ctr" rtl="0">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440" name="Google Shape;440;p81"/>
          <p:cNvSpPr txBox="1">
            <a:spLocks noGrp="1"/>
          </p:cNvSpPr>
          <p:nvPr>
            <p:ph type="sldNum" idx="12"/>
          </p:nvPr>
        </p:nvSpPr>
        <p:spPr>
          <a:xfrm>
            <a:off x="8460432" y="4767765"/>
            <a:ext cx="668400" cy="273900"/>
          </a:xfrm>
          <a:prstGeom prst="rect">
            <a:avLst/>
          </a:prstGeom>
          <a:noFill/>
          <a:ln>
            <a:noFill/>
          </a:ln>
        </p:spPr>
        <p:txBody>
          <a:bodyPr spcFirstLastPara="1" wrap="square" lIns="91425" tIns="45700" rIns="72000" bIns="45700" anchor="ctr" anchorCtr="0">
            <a:noAutofit/>
          </a:bodyPr>
          <a:lstStyle>
            <a:lvl1pPr marL="0" lvl="0" indent="0" algn="r" rtl="0">
              <a:spcBef>
                <a:spcPts val="0"/>
              </a:spcBef>
              <a:buNone/>
              <a:defRPr/>
            </a:lvl1pPr>
            <a:lvl2pPr marL="0" lvl="1" indent="0" algn="r" rtl="0">
              <a:spcBef>
                <a:spcPts val="0"/>
              </a:spcBef>
              <a:buNone/>
              <a:defRPr/>
            </a:lvl2pPr>
            <a:lvl3pPr marL="0" lvl="2" indent="0" algn="r" rtl="0">
              <a:spcBef>
                <a:spcPts val="0"/>
              </a:spcBef>
              <a:buNone/>
              <a:defRPr/>
            </a:lvl3pPr>
            <a:lvl4pPr marL="0" lvl="3" indent="0" algn="r" rtl="0">
              <a:spcBef>
                <a:spcPts val="0"/>
              </a:spcBef>
              <a:buNone/>
              <a:defRPr/>
            </a:lvl4pPr>
            <a:lvl5pPr marL="0" lvl="4" indent="0" algn="r" rtl="0">
              <a:spcBef>
                <a:spcPts val="0"/>
              </a:spcBef>
              <a:buNone/>
              <a:defRPr/>
            </a:lvl5pPr>
            <a:lvl6pPr marL="0" lvl="5" indent="0" algn="r" rtl="0">
              <a:spcBef>
                <a:spcPts val="0"/>
              </a:spcBef>
              <a:buNone/>
              <a:defRPr/>
            </a:lvl6pPr>
            <a:lvl7pPr marL="0" lvl="6" indent="0" algn="r" rtl="0">
              <a:spcBef>
                <a:spcPts val="0"/>
              </a:spcBef>
              <a:buNone/>
              <a:defRPr/>
            </a:lvl7pPr>
            <a:lvl8pPr marL="0" lvl="7" indent="0" algn="r" rtl="0">
              <a:spcBef>
                <a:spcPts val="0"/>
              </a:spcBef>
              <a:buNone/>
              <a:defRPr/>
            </a:lvl8pPr>
            <a:lvl9pPr marL="0" lvl="8" indent="0" algn="r" rtl="0">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BC Title and Content" type="obj">
  <p:cSld name="OBJECT">
    <p:bg>
      <p:bgPr>
        <a:blipFill>
          <a:blip r:embed="rId2">
            <a:alphaModFix/>
          </a:blip>
          <a:stretch>
            <a:fillRect/>
          </a:stretch>
        </a:blipFill>
        <a:effectLst/>
      </p:bgPr>
    </p:bg>
    <p:spTree>
      <p:nvGrpSpPr>
        <p:cNvPr id="1" name="Shape 441"/>
        <p:cNvGrpSpPr/>
        <p:nvPr/>
      </p:nvGrpSpPr>
      <p:grpSpPr>
        <a:xfrm>
          <a:off x="0" y="0"/>
          <a:ext cx="0" cy="0"/>
          <a:chOff x="0" y="0"/>
          <a:chExt cx="0" cy="0"/>
        </a:xfrm>
      </p:grpSpPr>
      <p:sp>
        <p:nvSpPr>
          <p:cNvPr id="442" name="Google Shape;442;p82"/>
          <p:cNvSpPr txBox="1">
            <a:spLocks noGrp="1"/>
          </p:cNvSpPr>
          <p:nvPr>
            <p:ph type="title"/>
          </p:nvPr>
        </p:nvSpPr>
        <p:spPr>
          <a:xfrm>
            <a:off x="457200" y="205978"/>
            <a:ext cx="7643100" cy="709500"/>
          </a:xfrm>
          <a:prstGeom prst="rect">
            <a:avLst/>
          </a:prstGeom>
          <a:noFill/>
          <a:ln>
            <a:noFill/>
          </a:ln>
        </p:spPr>
        <p:txBody>
          <a:bodyPr spcFirstLastPara="1" wrap="square" lIns="91425" tIns="45700" rIns="91425" bIns="45700" anchor="t" anchorCtr="0"/>
          <a:lstStyle>
            <a:lvl1pPr lvl="0" algn="l" rtl="0">
              <a:spcBef>
                <a:spcPts val="0"/>
              </a:spcBef>
              <a:spcAft>
                <a:spcPts val="0"/>
              </a:spcAft>
              <a:buClr>
                <a:schemeClr val="lt2"/>
              </a:buClr>
              <a:buSzPts val="2000"/>
              <a:buFont typeface="Arial"/>
              <a:buNone/>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a:endParaRPr/>
          </a:p>
        </p:txBody>
      </p:sp>
      <p:sp>
        <p:nvSpPr>
          <p:cNvPr id="443" name="Google Shape;443;p82"/>
          <p:cNvSpPr txBox="1">
            <a:spLocks noGrp="1"/>
          </p:cNvSpPr>
          <p:nvPr>
            <p:ph type="body" idx="1"/>
          </p:nvPr>
        </p:nvSpPr>
        <p:spPr>
          <a:xfrm>
            <a:off x="457200" y="987588"/>
            <a:ext cx="8229600" cy="1163400"/>
          </a:xfrm>
          <a:prstGeom prst="rect">
            <a:avLst/>
          </a:prstGeom>
          <a:noFill/>
          <a:ln>
            <a:noFill/>
          </a:ln>
        </p:spPr>
        <p:txBody>
          <a:bodyPr spcFirstLastPara="1" wrap="square" lIns="91425" tIns="45700" rIns="91425" bIns="45700" anchor="t" anchorCtr="0"/>
          <a:lstStyle>
            <a:lvl1pPr marL="457200" lvl="0" indent="-342900" algn="l" rtl="0">
              <a:spcBef>
                <a:spcPts val="360"/>
              </a:spcBef>
              <a:spcAft>
                <a:spcPts val="0"/>
              </a:spcAft>
              <a:buSzPts val="1800"/>
              <a:buChar char="•"/>
              <a:defRPr/>
            </a:lvl1pPr>
            <a:lvl2pPr marL="914400" lvl="1" indent="-331469" algn="l" rtl="0">
              <a:spcBef>
                <a:spcPts val="360"/>
              </a:spcBef>
              <a:spcAft>
                <a:spcPts val="0"/>
              </a:spcAft>
              <a:buSzPts val="1620"/>
              <a:buChar char="−"/>
              <a:defRPr/>
            </a:lvl2pPr>
            <a:lvl3pPr marL="1371600" lvl="2" indent="-320039" algn="l" rtl="0">
              <a:spcBef>
                <a:spcPts val="360"/>
              </a:spcBef>
              <a:spcAft>
                <a:spcPts val="0"/>
              </a:spcAft>
              <a:buSzPts val="1440"/>
              <a:buChar char="•"/>
              <a:defRPr/>
            </a:lvl3pPr>
            <a:lvl4pPr marL="1828800" lvl="3" indent="-308610" algn="l" rtl="0">
              <a:spcBef>
                <a:spcPts val="360"/>
              </a:spcBef>
              <a:spcAft>
                <a:spcPts val="0"/>
              </a:spcAft>
              <a:buSzPts val="1260"/>
              <a:buChar char="−"/>
              <a:defRPr/>
            </a:lvl4pPr>
            <a:lvl5pPr marL="2286000" lvl="4" indent="-297179" algn="l" rtl="0">
              <a:spcBef>
                <a:spcPts val="360"/>
              </a:spcBef>
              <a:spcAft>
                <a:spcPts val="0"/>
              </a:spcAft>
              <a:buSzPts val="1080"/>
              <a:buChar char="•"/>
              <a:defRPr/>
            </a:lvl5pPr>
            <a:lvl6pPr marL="2743200" lvl="5" indent="-342900" algn="l" rtl="0">
              <a:spcBef>
                <a:spcPts val="360"/>
              </a:spcBef>
              <a:spcAft>
                <a:spcPts val="0"/>
              </a:spcAft>
              <a:buSzPts val="1800"/>
              <a:buChar char="•"/>
              <a:defRPr/>
            </a:lvl6pPr>
            <a:lvl7pPr marL="3200400" lvl="6" indent="-342900" algn="l" rtl="0">
              <a:spcBef>
                <a:spcPts val="360"/>
              </a:spcBef>
              <a:spcAft>
                <a:spcPts val="0"/>
              </a:spcAft>
              <a:buSzPts val="1800"/>
              <a:buChar char="•"/>
              <a:defRPr/>
            </a:lvl7pPr>
            <a:lvl8pPr marL="3657600" lvl="7" indent="-342900" algn="l" rtl="0">
              <a:spcBef>
                <a:spcPts val="360"/>
              </a:spcBef>
              <a:spcAft>
                <a:spcPts val="0"/>
              </a:spcAft>
              <a:buSzPts val="1800"/>
              <a:buChar char="•"/>
              <a:defRPr/>
            </a:lvl8pPr>
            <a:lvl9pPr marL="4114800" lvl="8" indent="-342900" algn="l" rtl="0">
              <a:spcBef>
                <a:spcPts val="360"/>
              </a:spcBef>
              <a:spcAft>
                <a:spcPts val="0"/>
              </a:spcAft>
              <a:buSzPts val="1800"/>
              <a:buChar char="•"/>
              <a:defRPr/>
            </a:lvl9pPr>
          </a:lstStyle>
          <a:p>
            <a:endParaRPr/>
          </a:p>
        </p:txBody>
      </p:sp>
      <p:sp>
        <p:nvSpPr>
          <p:cNvPr id="444" name="Google Shape;444;p82"/>
          <p:cNvSpPr txBox="1">
            <a:spLocks noGrp="1"/>
          </p:cNvSpPr>
          <p:nvPr>
            <p:ph type="dt" idx="10"/>
          </p:nvPr>
        </p:nvSpPr>
        <p:spPr>
          <a:xfrm>
            <a:off x="5308533" y="4767765"/>
            <a:ext cx="1224000" cy="273900"/>
          </a:xfrm>
          <a:prstGeom prst="rect">
            <a:avLst/>
          </a:prstGeom>
          <a:noFill/>
          <a:ln>
            <a:noFill/>
          </a:ln>
        </p:spPr>
        <p:txBody>
          <a:bodyPr spcFirstLastPara="1" wrap="square" lIns="91425" tIns="45700" rIns="91425" bIns="45700" anchor="ctr" anchorCtr="0"/>
          <a:lstStyle>
            <a:lvl1pPr lvl="0" algn="l" rtl="0">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445" name="Google Shape;445;p82"/>
          <p:cNvSpPr txBox="1">
            <a:spLocks noGrp="1"/>
          </p:cNvSpPr>
          <p:nvPr>
            <p:ph type="ftr" idx="11"/>
          </p:nvPr>
        </p:nvSpPr>
        <p:spPr>
          <a:xfrm>
            <a:off x="1268445" y="4767765"/>
            <a:ext cx="4040100" cy="273900"/>
          </a:xfrm>
          <a:prstGeom prst="rect">
            <a:avLst/>
          </a:prstGeom>
          <a:noFill/>
          <a:ln>
            <a:noFill/>
          </a:ln>
        </p:spPr>
        <p:txBody>
          <a:bodyPr spcFirstLastPara="1" wrap="square" lIns="91425" tIns="45700" rIns="91425" bIns="45700" anchor="ctr" anchorCtr="0"/>
          <a:lstStyle>
            <a:lvl1pPr lvl="0" algn="ctr" rtl="0">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446" name="Google Shape;446;p82"/>
          <p:cNvSpPr txBox="1">
            <a:spLocks noGrp="1"/>
          </p:cNvSpPr>
          <p:nvPr>
            <p:ph type="sldNum" idx="12"/>
          </p:nvPr>
        </p:nvSpPr>
        <p:spPr>
          <a:xfrm>
            <a:off x="8460432" y="4767765"/>
            <a:ext cx="668400" cy="273900"/>
          </a:xfrm>
          <a:prstGeom prst="rect">
            <a:avLst/>
          </a:prstGeom>
          <a:noFill/>
          <a:ln>
            <a:noFill/>
          </a:ln>
        </p:spPr>
        <p:txBody>
          <a:bodyPr spcFirstLastPara="1" wrap="square" lIns="91425" tIns="45700" rIns="72000" bIns="45700" anchor="ctr" anchorCtr="0">
            <a:noAutofit/>
          </a:bodyPr>
          <a:lstStyle>
            <a:lvl1pPr marL="0" lvl="0" indent="0" algn="r" rtl="0">
              <a:spcBef>
                <a:spcPts val="0"/>
              </a:spcBef>
              <a:buNone/>
              <a:defRPr/>
            </a:lvl1pPr>
            <a:lvl2pPr marL="0" lvl="1" indent="0" algn="r" rtl="0">
              <a:spcBef>
                <a:spcPts val="0"/>
              </a:spcBef>
              <a:buNone/>
              <a:defRPr/>
            </a:lvl2pPr>
            <a:lvl3pPr marL="0" lvl="2" indent="0" algn="r" rtl="0">
              <a:spcBef>
                <a:spcPts val="0"/>
              </a:spcBef>
              <a:buNone/>
              <a:defRPr/>
            </a:lvl3pPr>
            <a:lvl4pPr marL="0" lvl="3" indent="0" algn="r" rtl="0">
              <a:spcBef>
                <a:spcPts val="0"/>
              </a:spcBef>
              <a:buNone/>
              <a:defRPr/>
            </a:lvl4pPr>
            <a:lvl5pPr marL="0" lvl="4" indent="0" algn="r" rtl="0">
              <a:spcBef>
                <a:spcPts val="0"/>
              </a:spcBef>
              <a:buNone/>
              <a:defRPr/>
            </a:lvl5pPr>
            <a:lvl6pPr marL="0" lvl="5" indent="0" algn="r" rtl="0">
              <a:spcBef>
                <a:spcPts val="0"/>
              </a:spcBef>
              <a:buNone/>
              <a:defRPr/>
            </a:lvl6pPr>
            <a:lvl7pPr marL="0" lvl="6" indent="0" algn="r" rtl="0">
              <a:spcBef>
                <a:spcPts val="0"/>
              </a:spcBef>
              <a:buNone/>
              <a:defRPr/>
            </a:lvl7pPr>
            <a:lvl8pPr marL="0" lvl="7" indent="0" algn="r" rtl="0">
              <a:spcBef>
                <a:spcPts val="0"/>
              </a:spcBef>
              <a:buNone/>
              <a:defRPr/>
            </a:lvl8pPr>
            <a:lvl9pPr marL="0" lvl="8" indent="0" algn="r" rtl="0">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Empty">
  <p:cSld name="Empty">
    <p:bg>
      <p:bgPr>
        <a:blipFill>
          <a:blip r:embed="rId2">
            <a:alphaModFix/>
          </a:blip>
          <a:stretch>
            <a:fillRect/>
          </a:stretch>
        </a:blipFill>
        <a:effectLst/>
      </p:bgPr>
    </p:bg>
    <p:spTree>
      <p:nvGrpSpPr>
        <p:cNvPr id="1" name="Shape 462"/>
        <p:cNvGrpSpPr/>
        <p:nvPr/>
      </p:nvGrpSpPr>
      <p:grpSpPr>
        <a:xfrm>
          <a:off x="0" y="0"/>
          <a:ext cx="0" cy="0"/>
          <a:chOff x="0" y="0"/>
          <a:chExt cx="0" cy="0"/>
        </a:xfrm>
      </p:grpSpPr>
      <p:sp>
        <p:nvSpPr>
          <p:cNvPr id="463" name="Google Shape;463;p86"/>
          <p:cNvSpPr txBox="1">
            <a:spLocks noGrp="1"/>
          </p:cNvSpPr>
          <p:nvPr>
            <p:ph type="dt" idx="10"/>
          </p:nvPr>
        </p:nvSpPr>
        <p:spPr>
          <a:xfrm>
            <a:off x="5308533" y="4767765"/>
            <a:ext cx="1224000" cy="273900"/>
          </a:xfrm>
          <a:prstGeom prst="rect">
            <a:avLst/>
          </a:prstGeom>
          <a:noFill/>
          <a:ln>
            <a:noFill/>
          </a:ln>
        </p:spPr>
        <p:txBody>
          <a:bodyPr spcFirstLastPara="1" wrap="square" lIns="91425" tIns="45700" rIns="91425" bIns="45700" anchor="ctr" anchorCtr="0"/>
          <a:lstStyle>
            <a:lvl1pPr lvl="0" algn="l" rtl="0">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464" name="Google Shape;464;p86"/>
          <p:cNvSpPr txBox="1">
            <a:spLocks noGrp="1"/>
          </p:cNvSpPr>
          <p:nvPr>
            <p:ph type="ftr" idx="11"/>
          </p:nvPr>
        </p:nvSpPr>
        <p:spPr>
          <a:xfrm>
            <a:off x="1268445" y="4767765"/>
            <a:ext cx="4040100" cy="273900"/>
          </a:xfrm>
          <a:prstGeom prst="rect">
            <a:avLst/>
          </a:prstGeom>
          <a:noFill/>
          <a:ln>
            <a:noFill/>
          </a:ln>
        </p:spPr>
        <p:txBody>
          <a:bodyPr spcFirstLastPara="1" wrap="square" lIns="91425" tIns="45700" rIns="91425" bIns="45700" anchor="ctr" anchorCtr="0"/>
          <a:lstStyle>
            <a:lvl1pPr lvl="0" algn="ctr" rtl="0">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465" name="Google Shape;465;p86"/>
          <p:cNvSpPr txBox="1">
            <a:spLocks noGrp="1"/>
          </p:cNvSpPr>
          <p:nvPr>
            <p:ph type="sldNum" idx="12"/>
          </p:nvPr>
        </p:nvSpPr>
        <p:spPr>
          <a:xfrm>
            <a:off x="8460432" y="4767765"/>
            <a:ext cx="668400" cy="273900"/>
          </a:xfrm>
          <a:prstGeom prst="rect">
            <a:avLst/>
          </a:prstGeom>
          <a:noFill/>
          <a:ln>
            <a:noFill/>
          </a:ln>
        </p:spPr>
        <p:txBody>
          <a:bodyPr spcFirstLastPara="1" wrap="square" lIns="91425" tIns="45700" rIns="72000" bIns="45700" anchor="ctr" anchorCtr="0">
            <a:noAutofit/>
          </a:bodyPr>
          <a:lstStyle>
            <a:lvl1pPr marL="0" lvl="0" indent="0" algn="r" rtl="0">
              <a:spcBef>
                <a:spcPts val="0"/>
              </a:spcBef>
              <a:buNone/>
              <a:defRPr/>
            </a:lvl1pPr>
            <a:lvl2pPr marL="0" lvl="1" indent="0" algn="r" rtl="0">
              <a:spcBef>
                <a:spcPts val="0"/>
              </a:spcBef>
              <a:buNone/>
              <a:defRPr/>
            </a:lvl2pPr>
            <a:lvl3pPr marL="0" lvl="2" indent="0" algn="r" rtl="0">
              <a:spcBef>
                <a:spcPts val="0"/>
              </a:spcBef>
              <a:buNone/>
              <a:defRPr/>
            </a:lvl3pPr>
            <a:lvl4pPr marL="0" lvl="3" indent="0" algn="r" rtl="0">
              <a:spcBef>
                <a:spcPts val="0"/>
              </a:spcBef>
              <a:buNone/>
              <a:defRPr/>
            </a:lvl4pPr>
            <a:lvl5pPr marL="0" lvl="4" indent="0" algn="r" rtl="0">
              <a:spcBef>
                <a:spcPts val="0"/>
              </a:spcBef>
              <a:buNone/>
              <a:defRPr/>
            </a:lvl5pPr>
            <a:lvl6pPr marL="0" lvl="5" indent="0" algn="r" rtl="0">
              <a:spcBef>
                <a:spcPts val="0"/>
              </a:spcBef>
              <a:buNone/>
              <a:defRPr/>
            </a:lvl6pPr>
            <a:lvl7pPr marL="0" lvl="6" indent="0" algn="r" rtl="0">
              <a:spcBef>
                <a:spcPts val="0"/>
              </a:spcBef>
              <a:buNone/>
              <a:defRPr/>
            </a:lvl7pPr>
            <a:lvl8pPr marL="0" lvl="7" indent="0" algn="r" rtl="0">
              <a:spcBef>
                <a:spcPts val="0"/>
              </a:spcBef>
              <a:buNone/>
              <a:defRPr/>
            </a:lvl8pPr>
            <a:lvl9pPr marL="0" lvl="8" indent="0" algn="r" rtl="0">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1_Title and Content">
  <p:cSld name="1_Title and Content">
    <p:bg>
      <p:bgPr>
        <a:blipFill>
          <a:blip r:embed="rId2">
            <a:alphaModFix/>
          </a:blip>
          <a:stretch>
            <a:fillRect/>
          </a:stretch>
        </a:blipFill>
        <a:effectLst/>
      </p:bgPr>
    </p:bg>
    <p:spTree>
      <p:nvGrpSpPr>
        <p:cNvPr id="1" name="Shape 466"/>
        <p:cNvGrpSpPr/>
        <p:nvPr/>
      </p:nvGrpSpPr>
      <p:grpSpPr>
        <a:xfrm>
          <a:off x="0" y="0"/>
          <a:ext cx="0" cy="0"/>
          <a:chOff x="0" y="0"/>
          <a:chExt cx="0" cy="0"/>
        </a:xfrm>
      </p:grpSpPr>
      <p:sp>
        <p:nvSpPr>
          <p:cNvPr id="467" name="Google Shape;467;p87"/>
          <p:cNvSpPr txBox="1">
            <a:spLocks noGrp="1"/>
          </p:cNvSpPr>
          <p:nvPr>
            <p:ph type="title"/>
          </p:nvPr>
        </p:nvSpPr>
        <p:spPr>
          <a:xfrm>
            <a:off x="457200" y="205978"/>
            <a:ext cx="8229600" cy="709500"/>
          </a:xfrm>
          <a:prstGeom prst="rect">
            <a:avLst/>
          </a:prstGeom>
          <a:noFill/>
          <a:ln>
            <a:noFill/>
          </a:ln>
        </p:spPr>
        <p:txBody>
          <a:bodyPr spcFirstLastPara="1" wrap="square" lIns="91425" tIns="45700" rIns="91425" bIns="45700" anchor="t" anchorCtr="0"/>
          <a:lstStyle>
            <a:lvl1pPr lvl="0" algn="l" rtl="0">
              <a:spcBef>
                <a:spcPts val="0"/>
              </a:spcBef>
              <a:spcAft>
                <a:spcPts val="0"/>
              </a:spcAft>
              <a:buClr>
                <a:schemeClr val="lt2"/>
              </a:buClr>
              <a:buSzPts val="2000"/>
              <a:buFont typeface="Arial"/>
              <a:buNone/>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a:endParaRPr/>
          </a:p>
        </p:txBody>
      </p:sp>
      <p:sp>
        <p:nvSpPr>
          <p:cNvPr id="468" name="Google Shape;468;p87"/>
          <p:cNvSpPr txBox="1">
            <a:spLocks noGrp="1"/>
          </p:cNvSpPr>
          <p:nvPr>
            <p:ph type="body" idx="1"/>
          </p:nvPr>
        </p:nvSpPr>
        <p:spPr>
          <a:xfrm>
            <a:off x="457200" y="987588"/>
            <a:ext cx="8229600" cy="1163400"/>
          </a:xfrm>
          <a:prstGeom prst="rect">
            <a:avLst/>
          </a:prstGeom>
          <a:noFill/>
          <a:ln>
            <a:noFill/>
          </a:ln>
        </p:spPr>
        <p:txBody>
          <a:bodyPr spcFirstLastPara="1" wrap="square" lIns="91425" tIns="45700" rIns="91425" bIns="45700" anchor="t" anchorCtr="0"/>
          <a:lstStyle>
            <a:lvl1pPr marL="457200" lvl="0" indent="-342900" algn="l" rtl="0">
              <a:spcBef>
                <a:spcPts val="360"/>
              </a:spcBef>
              <a:spcAft>
                <a:spcPts val="0"/>
              </a:spcAft>
              <a:buSzPts val="1800"/>
              <a:buChar char="•"/>
              <a:defRPr/>
            </a:lvl1pPr>
            <a:lvl2pPr marL="914400" lvl="1" indent="-331469" algn="l" rtl="0">
              <a:spcBef>
                <a:spcPts val="360"/>
              </a:spcBef>
              <a:spcAft>
                <a:spcPts val="0"/>
              </a:spcAft>
              <a:buSzPts val="1620"/>
              <a:buChar char="−"/>
              <a:defRPr/>
            </a:lvl2pPr>
            <a:lvl3pPr marL="1371600" lvl="2" indent="-320039" algn="l" rtl="0">
              <a:spcBef>
                <a:spcPts val="360"/>
              </a:spcBef>
              <a:spcAft>
                <a:spcPts val="0"/>
              </a:spcAft>
              <a:buSzPts val="1440"/>
              <a:buChar char="•"/>
              <a:defRPr/>
            </a:lvl3pPr>
            <a:lvl4pPr marL="1828800" lvl="3" indent="-308610" algn="l" rtl="0">
              <a:spcBef>
                <a:spcPts val="360"/>
              </a:spcBef>
              <a:spcAft>
                <a:spcPts val="0"/>
              </a:spcAft>
              <a:buSzPts val="1260"/>
              <a:buChar char="−"/>
              <a:defRPr/>
            </a:lvl4pPr>
            <a:lvl5pPr marL="2286000" lvl="4" indent="-297179" algn="l" rtl="0">
              <a:spcBef>
                <a:spcPts val="360"/>
              </a:spcBef>
              <a:spcAft>
                <a:spcPts val="0"/>
              </a:spcAft>
              <a:buSzPts val="1080"/>
              <a:buChar char="•"/>
              <a:defRPr/>
            </a:lvl5pPr>
            <a:lvl6pPr marL="2743200" lvl="5" indent="-342900" algn="l" rtl="0">
              <a:spcBef>
                <a:spcPts val="360"/>
              </a:spcBef>
              <a:spcAft>
                <a:spcPts val="0"/>
              </a:spcAft>
              <a:buSzPts val="1800"/>
              <a:buChar char="•"/>
              <a:defRPr/>
            </a:lvl6pPr>
            <a:lvl7pPr marL="3200400" lvl="6" indent="-342900" algn="l" rtl="0">
              <a:spcBef>
                <a:spcPts val="360"/>
              </a:spcBef>
              <a:spcAft>
                <a:spcPts val="0"/>
              </a:spcAft>
              <a:buSzPts val="1800"/>
              <a:buChar char="•"/>
              <a:defRPr/>
            </a:lvl7pPr>
            <a:lvl8pPr marL="3657600" lvl="7" indent="-342900" algn="l" rtl="0">
              <a:spcBef>
                <a:spcPts val="360"/>
              </a:spcBef>
              <a:spcAft>
                <a:spcPts val="0"/>
              </a:spcAft>
              <a:buSzPts val="1800"/>
              <a:buChar char="•"/>
              <a:defRPr/>
            </a:lvl8pPr>
            <a:lvl9pPr marL="4114800" lvl="8" indent="-342900" algn="l" rtl="0">
              <a:spcBef>
                <a:spcPts val="360"/>
              </a:spcBef>
              <a:spcAft>
                <a:spcPts val="0"/>
              </a:spcAft>
              <a:buSzPts val="1800"/>
              <a:buChar char="•"/>
              <a:defRPr/>
            </a:lvl9pPr>
          </a:lstStyle>
          <a:p>
            <a:endParaRPr/>
          </a:p>
        </p:txBody>
      </p:sp>
      <p:sp>
        <p:nvSpPr>
          <p:cNvPr id="469" name="Google Shape;469;p87"/>
          <p:cNvSpPr txBox="1">
            <a:spLocks noGrp="1"/>
          </p:cNvSpPr>
          <p:nvPr>
            <p:ph type="dt" idx="10"/>
          </p:nvPr>
        </p:nvSpPr>
        <p:spPr>
          <a:xfrm>
            <a:off x="5308533" y="4767765"/>
            <a:ext cx="1224000" cy="273900"/>
          </a:xfrm>
          <a:prstGeom prst="rect">
            <a:avLst/>
          </a:prstGeom>
          <a:noFill/>
          <a:ln>
            <a:noFill/>
          </a:ln>
        </p:spPr>
        <p:txBody>
          <a:bodyPr spcFirstLastPara="1" wrap="square" lIns="91425" tIns="45700" rIns="91425" bIns="45700" anchor="ctr" anchorCtr="0"/>
          <a:lstStyle>
            <a:lvl1pPr lvl="0" algn="l" rtl="0">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470" name="Google Shape;470;p87"/>
          <p:cNvSpPr txBox="1">
            <a:spLocks noGrp="1"/>
          </p:cNvSpPr>
          <p:nvPr>
            <p:ph type="ftr" idx="11"/>
          </p:nvPr>
        </p:nvSpPr>
        <p:spPr>
          <a:xfrm>
            <a:off x="1268445" y="4767765"/>
            <a:ext cx="4040100" cy="273900"/>
          </a:xfrm>
          <a:prstGeom prst="rect">
            <a:avLst/>
          </a:prstGeom>
          <a:noFill/>
          <a:ln>
            <a:noFill/>
          </a:ln>
        </p:spPr>
        <p:txBody>
          <a:bodyPr spcFirstLastPara="1" wrap="square" lIns="91425" tIns="45700" rIns="91425" bIns="45700" anchor="ctr" anchorCtr="0"/>
          <a:lstStyle>
            <a:lvl1pPr lvl="0" algn="ctr" rtl="0">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471" name="Google Shape;471;p87"/>
          <p:cNvSpPr txBox="1">
            <a:spLocks noGrp="1"/>
          </p:cNvSpPr>
          <p:nvPr>
            <p:ph type="sldNum" idx="12"/>
          </p:nvPr>
        </p:nvSpPr>
        <p:spPr>
          <a:xfrm>
            <a:off x="8460432" y="4767765"/>
            <a:ext cx="668400" cy="273900"/>
          </a:xfrm>
          <a:prstGeom prst="rect">
            <a:avLst/>
          </a:prstGeom>
          <a:noFill/>
          <a:ln>
            <a:noFill/>
          </a:ln>
        </p:spPr>
        <p:txBody>
          <a:bodyPr spcFirstLastPara="1" wrap="square" lIns="91425" tIns="45700" rIns="72000" bIns="45700" anchor="ctr" anchorCtr="0">
            <a:noAutofit/>
          </a:bodyPr>
          <a:lstStyle>
            <a:lvl1pPr marL="0" lvl="0" indent="0" algn="r" rtl="0">
              <a:spcBef>
                <a:spcPts val="0"/>
              </a:spcBef>
              <a:buNone/>
              <a:defRPr/>
            </a:lvl1pPr>
            <a:lvl2pPr marL="0" lvl="1" indent="0" algn="r" rtl="0">
              <a:spcBef>
                <a:spcPts val="0"/>
              </a:spcBef>
              <a:buNone/>
              <a:defRPr/>
            </a:lvl2pPr>
            <a:lvl3pPr marL="0" lvl="2" indent="0" algn="r" rtl="0">
              <a:spcBef>
                <a:spcPts val="0"/>
              </a:spcBef>
              <a:buNone/>
              <a:defRPr/>
            </a:lvl3pPr>
            <a:lvl4pPr marL="0" lvl="3" indent="0" algn="r" rtl="0">
              <a:spcBef>
                <a:spcPts val="0"/>
              </a:spcBef>
              <a:buNone/>
              <a:defRPr/>
            </a:lvl4pPr>
            <a:lvl5pPr marL="0" lvl="4" indent="0" algn="r" rtl="0">
              <a:spcBef>
                <a:spcPts val="0"/>
              </a:spcBef>
              <a:buNone/>
              <a:defRPr/>
            </a:lvl5pPr>
            <a:lvl6pPr marL="0" lvl="5" indent="0" algn="r" rtl="0">
              <a:spcBef>
                <a:spcPts val="0"/>
              </a:spcBef>
              <a:buNone/>
              <a:defRPr/>
            </a:lvl6pPr>
            <a:lvl7pPr marL="0" lvl="6" indent="0" algn="r" rtl="0">
              <a:spcBef>
                <a:spcPts val="0"/>
              </a:spcBef>
              <a:buNone/>
              <a:defRPr/>
            </a:lvl7pPr>
            <a:lvl8pPr marL="0" lvl="7" indent="0" algn="r" rtl="0">
              <a:spcBef>
                <a:spcPts val="0"/>
              </a:spcBef>
              <a:buNone/>
              <a:defRPr/>
            </a:lvl8pPr>
            <a:lvl9pPr marL="0" lvl="8" indent="0" algn="r" rtl="0">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wo Content" type="twoObj">
  <p:cSld name="TWO_OBJECTS">
    <p:bg>
      <p:bgPr>
        <a:blipFill>
          <a:blip r:embed="rId2">
            <a:alphaModFix/>
          </a:blip>
          <a:stretch>
            <a:fillRect/>
          </a:stretch>
        </a:blipFill>
        <a:effectLst/>
      </p:bgPr>
    </p:bg>
    <p:spTree>
      <p:nvGrpSpPr>
        <p:cNvPr id="1" name="Shape 472"/>
        <p:cNvGrpSpPr/>
        <p:nvPr/>
      </p:nvGrpSpPr>
      <p:grpSpPr>
        <a:xfrm>
          <a:off x="0" y="0"/>
          <a:ext cx="0" cy="0"/>
          <a:chOff x="0" y="0"/>
          <a:chExt cx="0" cy="0"/>
        </a:xfrm>
      </p:grpSpPr>
      <p:sp>
        <p:nvSpPr>
          <p:cNvPr id="473" name="Google Shape;473;p88"/>
          <p:cNvSpPr txBox="1">
            <a:spLocks noGrp="1"/>
          </p:cNvSpPr>
          <p:nvPr>
            <p:ph type="title"/>
          </p:nvPr>
        </p:nvSpPr>
        <p:spPr>
          <a:xfrm>
            <a:off x="457200" y="205978"/>
            <a:ext cx="8229600" cy="709500"/>
          </a:xfrm>
          <a:prstGeom prst="rect">
            <a:avLst/>
          </a:prstGeom>
          <a:noFill/>
          <a:ln>
            <a:noFill/>
          </a:ln>
        </p:spPr>
        <p:txBody>
          <a:bodyPr spcFirstLastPara="1" wrap="square" lIns="91425" tIns="45700" rIns="91425" bIns="45700" anchor="t" anchorCtr="0"/>
          <a:lstStyle>
            <a:lvl1pPr lvl="0" algn="l" rtl="0">
              <a:spcBef>
                <a:spcPts val="0"/>
              </a:spcBef>
              <a:spcAft>
                <a:spcPts val="0"/>
              </a:spcAft>
              <a:buClr>
                <a:schemeClr val="lt2"/>
              </a:buClr>
              <a:buSzPts val="2000"/>
              <a:buFont typeface="Arial"/>
              <a:buNone/>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a:endParaRPr/>
          </a:p>
        </p:txBody>
      </p:sp>
      <p:sp>
        <p:nvSpPr>
          <p:cNvPr id="474" name="Google Shape;474;p88"/>
          <p:cNvSpPr txBox="1">
            <a:spLocks noGrp="1"/>
          </p:cNvSpPr>
          <p:nvPr>
            <p:ph type="body" idx="1"/>
          </p:nvPr>
        </p:nvSpPr>
        <p:spPr>
          <a:xfrm>
            <a:off x="457200" y="987588"/>
            <a:ext cx="4038600" cy="1163400"/>
          </a:xfrm>
          <a:prstGeom prst="rect">
            <a:avLst/>
          </a:prstGeom>
          <a:noFill/>
          <a:ln>
            <a:noFill/>
          </a:ln>
        </p:spPr>
        <p:txBody>
          <a:bodyPr spcFirstLastPara="1" wrap="square" lIns="91425" tIns="45700" rIns="91425" bIns="45700" anchor="t" anchorCtr="0"/>
          <a:lstStyle>
            <a:lvl1pPr marL="457200" lvl="0" indent="-304800" algn="l" rtl="0">
              <a:spcBef>
                <a:spcPts val="240"/>
              </a:spcBef>
              <a:spcAft>
                <a:spcPts val="0"/>
              </a:spcAft>
              <a:buSzPts val="1200"/>
              <a:buChar char="•"/>
              <a:defRPr sz="1200"/>
            </a:lvl1pPr>
            <a:lvl2pPr marL="914400" lvl="1" indent="-297180" algn="l" rtl="0">
              <a:spcBef>
                <a:spcPts val="240"/>
              </a:spcBef>
              <a:spcAft>
                <a:spcPts val="0"/>
              </a:spcAft>
              <a:buSzPts val="1080"/>
              <a:buChar char="−"/>
              <a:defRPr sz="1200"/>
            </a:lvl2pPr>
            <a:lvl3pPr marL="1371600" lvl="2" indent="-289560" algn="l" rtl="0">
              <a:spcBef>
                <a:spcPts val="240"/>
              </a:spcBef>
              <a:spcAft>
                <a:spcPts val="0"/>
              </a:spcAft>
              <a:buSzPts val="960"/>
              <a:buChar char="•"/>
              <a:defRPr sz="1200"/>
            </a:lvl3pPr>
            <a:lvl4pPr marL="1828800" lvl="3" indent="-281939" algn="l" rtl="0">
              <a:spcBef>
                <a:spcPts val="240"/>
              </a:spcBef>
              <a:spcAft>
                <a:spcPts val="0"/>
              </a:spcAft>
              <a:buSzPts val="840"/>
              <a:buChar char="−"/>
              <a:defRPr sz="1200"/>
            </a:lvl4pPr>
            <a:lvl5pPr marL="2286000" lvl="4" indent="-274320" algn="l" rtl="0">
              <a:spcBef>
                <a:spcPts val="240"/>
              </a:spcBef>
              <a:spcAft>
                <a:spcPts val="0"/>
              </a:spcAft>
              <a:buSzPts val="720"/>
              <a:buChar char="•"/>
              <a:defRPr sz="1200"/>
            </a:lvl5pPr>
            <a:lvl6pPr marL="2743200" lvl="5" indent="-304800" algn="l" rtl="0">
              <a:spcBef>
                <a:spcPts val="240"/>
              </a:spcBef>
              <a:spcAft>
                <a:spcPts val="0"/>
              </a:spcAft>
              <a:buSzPts val="1200"/>
              <a:buChar char="•"/>
              <a:defRPr sz="1200"/>
            </a:lvl6pPr>
            <a:lvl7pPr marL="3200400" lvl="6" indent="-304800" algn="l" rtl="0">
              <a:spcBef>
                <a:spcPts val="240"/>
              </a:spcBef>
              <a:spcAft>
                <a:spcPts val="0"/>
              </a:spcAft>
              <a:buSzPts val="1200"/>
              <a:buChar char="•"/>
              <a:defRPr sz="1200"/>
            </a:lvl7pPr>
            <a:lvl8pPr marL="3657600" lvl="7" indent="-304800" algn="l" rtl="0">
              <a:spcBef>
                <a:spcPts val="240"/>
              </a:spcBef>
              <a:spcAft>
                <a:spcPts val="0"/>
              </a:spcAft>
              <a:buSzPts val="1200"/>
              <a:buChar char="•"/>
              <a:defRPr sz="1200"/>
            </a:lvl8pPr>
            <a:lvl9pPr marL="4114800" lvl="8" indent="-304800" algn="l" rtl="0">
              <a:spcBef>
                <a:spcPts val="240"/>
              </a:spcBef>
              <a:spcAft>
                <a:spcPts val="0"/>
              </a:spcAft>
              <a:buSzPts val="1200"/>
              <a:buChar char="•"/>
              <a:defRPr sz="1200"/>
            </a:lvl9pPr>
          </a:lstStyle>
          <a:p>
            <a:endParaRPr/>
          </a:p>
        </p:txBody>
      </p:sp>
      <p:sp>
        <p:nvSpPr>
          <p:cNvPr id="475" name="Google Shape;475;p88"/>
          <p:cNvSpPr txBox="1">
            <a:spLocks noGrp="1"/>
          </p:cNvSpPr>
          <p:nvPr>
            <p:ph type="body" idx="2"/>
          </p:nvPr>
        </p:nvSpPr>
        <p:spPr>
          <a:xfrm>
            <a:off x="4648200" y="987588"/>
            <a:ext cx="4038600" cy="1163400"/>
          </a:xfrm>
          <a:prstGeom prst="rect">
            <a:avLst/>
          </a:prstGeom>
          <a:noFill/>
          <a:ln>
            <a:noFill/>
          </a:ln>
        </p:spPr>
        <p:txBody>
          <a:bodyPr spcFirstLastPara="1" wrap="square" lIns="91425" tIns="45700" rIns="91425" bIns="45700" anchor="t" anchorCtr="0"/>
          <a:lstStyle>
            <a:lvl1pPr marL="457200" lvl="0" indent="-304800" algn="l" rtl="0">
              <a:spcBef>
                <a:spcPts val="240"/>
              </a:spcBef>
              <a:spcAft>
                <a:spcPts val="0"/>
              </a:spcAft>
              <a:buSzPts val="1200"/>
              <a:buChar char="•"/>
              <a:defRPr sz="1200"/>
            </a:lvl1pPr>
            <a:lvl2pPr marL="914400" lvl="1" indent="-297180" algn="l" rtl="0">
              <a:spcBef>
                <a:spcPts val="240"/>
              </a:spcBef>
              <a:spcAft>
                <a:spcPts val="0"/>
              </a:spcAft>
              <a:buSzPts val="1080"/>
              <a:buChar char="−"/>
              <a:defRPr sz="1200"/>
            </a:lvl2pPr>
            <a:lvl3pPr marL="1371600" lvl="2" indent="-289560" algn="l" rtl="0">
              <a:spcBef>
                <a:spcPts val="240"/>
              </a:spcBef>
              <a:spcAft>
                <a:spcPts val="0"/>
              </a:spcAft>
              <a:buSzPts val="960"/>
              <a:buChar char="•"/>
              <a:defRPr sz="1200"/>
            </a:lvl3pPr>
            <a:lvl4pPr marL="1828800" lvl="3" indent="-281939" algn="l" rtl="0">
              <a:spcBef>
                <a:spcPts val="240"/>
              </a:spcBef>
              <a:spcAft>
                <a:spcPts val="0"/>
              </a:spcAft>
              <a:buSzPts val="840"/>
              <a:buChar char="−"/>
              <a:defRPr sz="1200"/>
            </a:lvl4pPr>
            <a:lvl5pPr marL="2286000" lvl="4" indent="-274320" algn="l" rtl="0">
              <a:spcBef>
                <a:spcPts val="240"/>
              </a:spcBef>
              <a:spcAft>
                <a:spcPts val="0"/>
              </a:spcAft>
              <a:buSzPts val="720"/>
              <a:buChar char="•"/>
              <a:defRPr sz="1200"/>
            </a:lvl5pPr>
            <a:lvl6pPr marL="2743200" lvl="5" indent="-304800" algn="l" rtl="0">
              <a:spcBef>
                <a:spcPts val="240"/>
              </a:spcBef>
              <a:spcAft>
                <a:spcPts val="0"/>
              </a:spcAft>
              <a:buSzPts val="1200"/>
              <a:buChar char="•"/>
              <a:defRPr sz="1200"/>
            </a:lvl6pPr>
            <a:lvl7pPr marL="3200400" lvl="6" indent="-304800" algn="l" rtl="0">
              <a:spcBef>
                <a:spcPts val="240"/>
              </a:spcBef>
              <a:spcAft>
                <a:spcPts val="0"/>
              </a:spcAft>
              <a:buSzPts val="1200"/>
              <a:buChar char="•"/>
              <a:defRPr sz="1200"/>
            </a:lvl7pPr>
            <a:lvl8pPr marL="3657600" lvl="7" indent="-304800" algn="l" rtl="0">
              <a:spcBef>
                <a:spcPts val="240"/>
              </a:spcBef>
              <a:spcAft>
                <a:spcPts val="0"/>
              </a:spcAft>
              <a:buSzPts val="1200"/>
              <a:buChar char="•"/>
              <a:defRPr sz="1200"/>
            </a:lvl8pPr>
            <a:lvl9pPr marL="4114800" lvl="8" indent="-304800" algn="l" rtl="0">
              <a:spcBef>
                <a:spcPts val="240"/>
              </a:spcBef>
              <a:spcAft>
                <a:spcPts val="0"/>
              </a:spcAft>
              <a:buSzPts val="1200"/>
              <a:buChar char="•"/>
              <a:defRPr sz="1200"/>
            </a:lvl9pPr>
          </a:lstStyle>
          <a:p>
            <a:endParaRPr/>
          </a:p>
        </p:txBody>
      </p:sp>
      <p:sp>
        <p:nvSpPr>
          <p:cNvPr id="476" name="Google Shape;476;p88"/>
          <p:cNvSpPr txBox="1">
            <a:spLocks noGrp="1"/>
          </p:cNvSpPr>
          <p:nvPr>
            <p:ph type="dt" idx="10"/>
          </p:nvPr>
        </p:nvSpPr>
        <p:spPr>
          <a:xfrm>
            <a:off x="5308533" y="4767765"/>
            <a:ext cx="1224000" cy="273900"/>
          </a:xfrm>
          <a:prstGeom prst="rect">
            <a:avLst/>
          </a:prstGeom>
          <a:noFill/>
          <a:ln>
            <a:noFill/>
          </a:ln>
        </p:spPr>
        <p:txBody>
          <a:bodyPr spcFirstLastPara="1" wrap="square" lIns="91425" tIns="45700" rIns="91425" bIns="45700" anchor="ctr" anchorCtr="0"/>
          <a:lstStyle>
            <a:lvl1pPr lvl="0" algn="l" rtl="0">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477" name="Google Shape;477;p88"/>
          <p:cNvSpPr txBox="1">
            <a:spLocks noGrp="1"/>
          </p:cNvSpPr>
          <p:nvPr>
            <p:ph type="ftr" idx="11"/>
          </p:nvPr>
        </p:nvSpPr>
        <p:spPr>
          <a:xfrm>
            <a:off x="1268445" y="4767765"/>
            <a:ext cx="4040100" cy="273900"/>
          </a:xfrm>
          <a:prstGeom prst="rect">
            <a:avLst/>
          </a:prstGeom>
          <a:noFill/>
          <a:ln>
            <a:noFill/>
          </a:ln>
        </p:spPr>
        <p:txBody>
          <a:bodyPr spcFirstLastPara="1" wrap="square" lIns="91425" tIns="45700" rIns="91425" bIns="45700" anchor="ctr" anchorCtr="0"/>
          <a:lstStyle>
            <a:lvl1pPr lvl="0" algn="ctr" rtl="0">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478" name="Google Shape;478;p88"/>
          <p:cNvSpPr txBox="1">
            <a:spLocks noGrp="1"/>
          </p:cNvSpPr>
          <p:nvPr>
            <p:ph type="sldNum" idx="12"/>
          </p:nvPr>
        </p:nvSpPr>
        <p:spPr>
          <a:xfrm>
            <a:off x="8460432" y="4767765"/>
            <a:ext cx="668400" cy="273900"/>
          </a:xfrm>
          <a:prstGeom prst="rect">
            <a:avLst/>
          </a:prstGeom>
          <a:noFill/>
          <a:ln>
            <a:noFill/>
          </a:ln>
        </p:spPr>
        <p:txBody>
          <a:bodyPr spcFirstLastPara="1" wrap="square" lIns="91425" tIns="45700" rIns="72000" bIns="45700" anchor="ctr" anchorCtr="0">
            <a:noAutofit/>
          </a:bodyPr>
          <a:lstStyle>
            <a:lvl1pPr marL="0" lvl="0" indent="0" algn="r" rtl="0">
              <a:spcBef>
                <a:spcPts val="0"/>
              </a:spcBef>
              <a:buNone/>
              <a:defRPr/>
            </a:lvl1pPr>
            <a:lvl2pPr marL="0" lvl="1" indent="0" algn="r" rtl="0">
              <a:spcBef>
                <a:spcPts val="0"/>
              </a:spcBef>
              <a:buNone/>
              <a:defRPr/>
            </a:lvl2pPr>
            <a:lvl3pPr marL="0" lvl="2" indent="0" algn="r" rtl="0">
              <a:spcBef>
                <a:spcPts val="0"/>
              </a:spcBef>
              <a:buNone/>
              <a:defRPr/>
            </a:lvl3pPr>
            <a:lvl4pPr marL="0" lvl="3" indent="0" algn="r" rtl="0">
              <a:spcBef>
                <a:spcPts val="0"/>
              </a:spcBef>
              <a:buNone/>
              <a:defRPr/>
            </a:lvl4pPr>
            <a:lvl5pPr marL="0" lvl="4" indent="0" algn="r" rtl="0">
              <a:spcBef>
                <a:spcPts val="0"/>
              </a:spcBef>
              <a:buNone/>
              <a:defRPr/>
            </a:lvl5pPr>
            <a:lvl6pPr marL="0" lvl="5" indent="0" algn="r" rtl="0">
              <a:spcBef>
                <a:spcPts val="0"/>
              </a:spcBef>
              <a:buNone/>
              <a:defRPr/>
            </a:lvl6pPr>
            <a:lvl7pPr marL="0" lvl="6" indent="0" algn="r" rtl="0">
              <a:spcBef>
                <a:spcPts val="0"/>
              </a:spcBef>
              <a:buNone/>
              <a:defRPr/>
            </a:lvl7pPr>
            <a:lvl8pPr marL="0" lvl="7" indent="0" algn="r" rtl="0">
              <a:spcBef>
                <a:spcPts val="0"/>
              </a:spcBef>
              <a:buNone/>
              <a:defRPr/>
            </a:lvl8pPr>
            <a:lvl9pPr marL="0" lvl="8" indent="0" algn="r" rtl="0">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1_Three Content">
  <p:cSld name="1_Three Content">
    <p:bg>
      <p:bgPr>
        <a:blipFill>
          <a:blip r:embed="rId2">
            <a:alphaModFix/>
          </a:blip>
          <a:stretch>
            <a:fillRect/>
          </a:stretch>
        </a:blipFill>
        <a:effectLst/>
      </p:bgPr>
    </p:bg>
    <p:spTree>
      <p:nvGrpSpPr>
        <p:cNvPr id="1" name="Shape 479"/>
        <p:cNvGrpSpPr/>
        <p:nvPr/>
      </p:nvGrpSpPr>
      <p:grpSpPr>
        <a:xfrm>
          <a:off x="0" y="0"/>
          <a:ext cx="0" cy="0"/>
          <a:chOff x="0" y="0"/>
          <a:chExt cx="0" cy="0"/>
        </a:xfrm>
      </p:grpSpPr>
      <p:sp>
        <p:nvSpPr>
          <p:cNvPr id="480" name="Google Shape;480;p89"/>
          <p:cNvSpPr txBox="1">
            <a:spLocks noGrp="1"/>
          </p:cNvSpPr>
          <p:nvPr>
            <p:ph type="title"/>
          </p:nvPr>
        </p:nvSpPr>
        <p:spPr>
          <a:xfrm>
            <a:off x="457200" y="205978"/>
            <a:ext cx="8229600" cy="709500"/>
          </a:xfrm>
          <a:prstGeom prst="rect">
            <a:avLst/>
          </a:prstGeom>
          <a:noFill/>
          <a:ln>
            <a:noFill/>
          </a:ln>
        </p:spPr>
        <p:txBody>
          <a:bodyPr spcFirstLastPara="1" wrap="square" lIns="91425" tIns="45700" rIns="91425" bIns="45700" anchor="t" anchorCtr="0"/>
          <a:lstStyle>
            <a:lvl1pPr lvl="0" algn="l" rtl="0">
              <a:spcBef>
                <a:spcPts val="0"/>
              </a:spcBef>
              <a:spcAft>
                <a:spcPts val="0"/>
              </a:spcAft>
              <a:buClr>
                <a:schemeClr val="lt2"/>
              </a:buClr>
              <a:buSzPts val="2000"/>
              <a:buFont typeface="Arial"/>
              <a:buNone/>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a:endParaRPr/>
          </a:p>
        </p:txBody>
      </p:sp>
      <p:sp>
        <p:nvSpPr>
          <p:cNvPr id="481" name="Google Shape;481;p89"/>
          <p:cNvSpPr txBox="1">
            <a:spLocks noGrp="1"/>
          </p:cNvSpPr>
          <p:nvPr>
            <p:ph type="dt" idx="10"/>
          </p:nvPr>
        </p:nvSpPr>
        <p:spPr>
          <a:xfrm>
            <a:off x="5308533" y="4767765"/>
            <a:ext cx="1224000" cy="273900"/>
          </a:xfrm>
          <a:prstGeom prst="rect">
            <a:avLst/>
          </a:prstGeom>
          <a:noFill/>
          <a:ln>
            <a:noFill/>
          </a:ln>
        </p:spPr>
        <p:txBody>
          <a:bodyPr spcFirstLastPara="1" wrap="square" lIns="91425" tIns="45700" rIns="91425" bIns="45700" anchor="ctr" anchorCtr="0"/>
          <a:lstStyle>
            <a:lvl1pPr lvl="0" algn="l" rtl="0">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482" name="Google Shape;482;p89"/>
          <p:cNvSpPr txBox="1">
            <a:spLocks noGrp="1"/>
          </p:cNvSpPr>
          <p:nvPr>
            <p:ph type="ftr" idx="11"/>
          </p:nvPr>
        </p:nvSpPr>
        <p:spPr>
          <a:xfrm>
            <a:off x="1268445" y="4767765"/>
            <a:ext cx="4040100" cy="273900"/>
          </a:xfrm>
          <a:prstGeom prst="rect">
            <a:avLst/>
          </a:prstGeom>
          <a:noFill/>
          <a:ln>
            <a:noFill/>
          </a:ln>
        </p:spPr>
        <p:txBody>
          <a:bodyPr spcFirstLastPara="1" wrap="square" lIns="91425" tIns="45700" rIns="91425" bIns="45700" anchor="ctr" anchorCtr="0"/>
          <a:lstStyle>
            <a:lvl1pPr lvl="0" algn="ctr" rtl="0">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483" name="Google Shape;483;p89"/>
          <p:cNvSpPr txBox="1">
            <a:spLocks noGrp="1"/>
          </p:cNvSpPr>
          <p:nvPr>
            <p:ph type="sldNum" idx="12"/>
          </p:nvPr>
        </p:nvSpPr>
        <p:spPr>
          <a:xfrm>
            <a:off x="8460432" y="4767765"/>
            <a:ext cx="668400" cy="273900"/>
          </a:xfrm>
          <a:prstGeom prst="rect">
            <a:avLst/>
          </a:prstGeom>
          <a:noFill/>
          <a:ln>
            <a:noFill/>
          </a:ln>
        </p:spPr>
        <p:txBody>
          <a:bodyPr spcFirstLastPara="1" wrap="square" lIns="91425" tIns="45700" rIns="72000" bIns="45700" anchor="ctr" anchorCtr="0">
            <a:noAutofit/>
          </a:bodyPr>
          <a:lstStyle>
            <a:lvl1pPr marL="0" lvl="0" indent="0" algn="r" rtl="0">
              <a:spcBef>
                <a:spcPts val="0"/>
              </a:spcBef>
              <a:buNone/>
              <a:defRPr/>
            </a:lvl1pPr>
            <a:lvl2pPr marL="0" lvl="1" indent="0" algn="r" rtl="0">
              <a:spcBef>
                <a:spcPts val="0"/>
              </a:spcBef>
              <a:buNone/>
              <a:defRPr/>
            </a:lvl2pPr>
            <a:lvl3pPr marL="0" lvl="2" indent="0" algn="r" rtl="0">
              <a:spcBef>
                <a:spcPts val="0"/>
              </a:spcBef>
              <a:buNone/>
              <a:defRPr/>
            </a:lvl3pPr>
            <a:lvl4pPr marL="0" lvl="3" indent="0" algn="r" rtl="0">
              <a:spcBef>
                <a:spcPts val="0"/>
              </a:spcBef>
              <a:buNone/>
              <a:defRPr/>
            </a:lvl4pPr>
            <a:lvl5pPr marL="0" lvl="4" indent="0" algn="r" rtl="0">
              <a:spcBef>
                <a:spcPts val="0"/>
              </a:spcBef>
              <a:buNone/>
              <a:defRPr/>
            </a:lvl5pPr>
            <a:lvl6pPr marL="0" lvl="5" indent="0" algn="r" rtl="0">
              <a:spcBef>
                <a:spcPts val="0"/>
              </a:spcBef>
              <a:buNone/>
              <a:defRPr/>
            </a:lvl6pPr>
            <a:lvl7pPr marL="0" lvl="6" indent="0" algn="r" rtl="0">
              <a:spcBef>
                <a:spcPts val="0"/>
              </a:spcBef>
              <a:buNone/>
              <a:defRPr/>
            </a:lvl7pPr>
            <a:lvl8pPr marL="0" lvl="7" indent="0" algn="r" rtl="0">
              <a:spcBef>
                <a:spcPts val="0"/>
              </a:spcBef>
              <a:buNone/>
              <a:defRPr/>
            </a:lvl8pPr>
            <a:lvl9pPr marL="0" lvl="8" indent="0" algn="r" rtl="0">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
        <p:nvSpPr>
          <p:cNvPr id="484" name="Google Shape;484;p89"/>
          <p:cNvSpPr txBox="1">
            <a:spLocks noGrp="1"/>
          </p:cNvSpPr>
          <p:nvPr>
            <p:ph type="body" idx="1"/>
          </p:nvPr>
        </p:nvSpPr>
        <p:spPr>
          <a:xfrm>
            <a:off x="457200" y="1059581"/>
            <a:ext cx="2530500" cy="941700"/>
          </a:xfrm>
          <a:prstGeom prst="rect">
            <a:avLst/>
          </a:prstGeom>
          <a:noFill/>
          <a:ln>
            <a:noFill/>
          </a:ln>
        </p:spPr>
        <p:txBody>
          <a:bodyPr spcFirstLastPara="1" wrap="square" lIns="91425" tIns="45700" rIns="91425" bIns="45700" anchor="t" anchorCtr="0"/>
          <a:lstStyle>
            <a:lvl1pPr marL="457200" lvl="0" indent="-304800" algn="l" rtl="0">
              <a:spcBef>
                <a:spcPts val="240"/>
              </a:spcBef>
              <a:spcAft>
                <a:spcPts val="0"/>
              </a:spcAft>
              <a:buClr>
                <a:schemeClr val="lt2"/>
              </a:buClr>
              <a:buSzPts val="1200"/>
              <a:buChar char="•"/>
              <a:defRPr sz="1200"/>
            </a:lvl1pPr>
            <a:lvl2pPr marL="914400" lvl="1" indent="-297180" algn="l" rtl="0">
              <a:spcBef>
                <a:spcPts val="240"/>
              </a:spcBef>
              <a:spcAft>
                <a:spcPts val="0"/>
              </a:spcAft>
              <a:buClr>
                <a:schemeClr val="lt2"/>
              </a:buClr>
              <a:buSzPts val="1080"/>
              <a:buChar char="−"/>
              <a:defRPr sz="1200"/>
            </a:lvl2pPr>
            <a:lvl3pPr marL="1371600" lvl="2" indent="-289560" algn="l" rtl="0">
              <a:spcBef>
                <a:spcPts val="240"/>
              </a:spcBef>
              <a:spcAft>
                <a:spcPts val="0"/>
              </a:spcAft>
              <a:buClr>
                <a:schemeClr val="lt2"/>
              </a:buClr>
              <a:buSzPts val="960"/>
              <a:buChar char="•"/>
              <a:defRPr sz="1200"/>
            </a:lvl3pPr>
            <a:lvl4pPr marL="1828800" lvl="3" indent="-281939" algn="l" rtl="0">
              <a:spcBef>
                <a:spcPts val="240"/>
              </a:spcBef>
              <a:spcAft>
                <a:spcPts val="0"/>
              </a:spcAft>
              <a:buClr>
                <a:schemeClr val="lt2"/>
              </a:buClr>
              <a:buSzPts val="840"/>
              <a:buChar char="−"/>
              <a:defRPr sz="1200"/>
            </a:lvl4pPr>
            <a:lvl5pPr marL="2286000" lvl="4" indent="-274320" algn="l" rtl="0">
              <a:spcBef>
                <a:spcPts val="240"/>
              </a:spcBef>
              <a:spcAft>
                <a:spcPts val="0"/>
              </a:spcAft>
              <a:buClr>
                <a:schemeClr val="lt2"/>
              </a:buClr>
              <a:buSzPts val="720"/>
              <a:buChar char="•"/>
              <a:defRPr sz="1200"/>
            </a:lvl5pPr>
            <a:lvl6pPr marL="2743200" lvl="5" indent="-304800" algn="l" rtl="0">
              <a:spcBef>
                <a:spcPts val="240"/>
              </a:spcBef>
              <a:spcAft>
                <a:spcPts val="0"/>
              </a:spcAft>
              <a:buSzPts val="1200"/>
              <a:buChar char="•"/>
              <a:defRPr sz="1200"/>
            </a:lvl6pPr>
            <a:lvl7pPr marL="3200400" lvl="6" indent="-304800" algn="l" rtl="0">
              <a:spcBef>
                <a:spcPts val="240"/>
              </a:spcBef>
              <a:spcAft>
                <a:spcPts val="0"/>
              </a:spcAft>
              <a:buSzPts val="1200"/>
              <a:buChar char="•"/>
              <a:defRPr sz="1200"/>
            </a:lvl7pPr>
            <a:lvl8pPr marL="3657600" lvl="7" indent="-304800" algn="l" rtl="0">
              <a:spcBef>
                <a:spcPts val="240"/>
              </a:spcBef>
              <a:spcAft>
                <a:spcPts val="0"/>
              </a:spcAft>
              <a:buSzPts val="1200"/>
              <a:buChar char="•"/>
              <a:defRPr sz="1200"/>
            </a:lvl8pPr>
            <a:lvl9pPr marL="4114800" lvl="8" indent="-304800" algn="l" rtl="0">
              <a:spcBef>
                <a:spcPts val="240"/>
              </a:spcBef>
              <a:spcAft>
                <a:spcPts val="0"/>
              </a:spcAft>
              <a:buSzPts val="1200"/>
              <a:buChar char="•"/>
              <a:defRPr sz="1200"/>
            </a:lvl9pPr>
          </a:lstStyle>
          <a:p>
            <a:endParaRPr/>
          </a:p>
        </p:txBody>
      </p:sp>
      <p:sp>
        <p:nvSpPr>
          <p:cNvPr id="485" name="Google Shape;485;p89"/>
          <p:cNvSpPr txBox="1">
            <a:spLocks noGrp="1"/>
          </p:cNvSpPr>
          <p:nvPr>
            <p:ph type="body" idx="2"/>
          </p:nvPr>
        </p:nvSpPr>
        <p:spPr>
          <a:xfrm>
            <a:off x="3301955" y="1059581"/>
            <a:ext cx="2530500" cy="941700"/>
          </a:xfrm>
          <a:prstGeom prst="rect">
            <a:avLst/>
          </a:prstGeom>
          <a:noFill/>
          <a:ln>
            <a:noFill/>
          </a:ln>
        </p:spPr>
        <p:txBody>
          <a:bodyPr spcFirstLastPara="1" wrap="square" lIns="91425" tIns="45700" rIns="91425" bIns="45700" anchor="t" anchorCtr="0"/>
          <a:lstStyle>
            <a:lvl1pPr marL="457200" lvl="0" indent="-304800" algn="l" rtl="0">
              <a:spcBef>
                <a:spcPts val="240"/>
              </a:spcBef>
              <a:spcAft>
                <a:spcPts val="0"/>
              </a:spcAft>
              <a:buClr>
                <a:schemeClr val="lt2"/>
              </a:buClr>
              <a:buSzPts val="1200"/>
              <a:buChar char="•"/>
              <a:defRPr sz="1200"/>
            </a:lvl1pPr>
            <a:lvl2pPr marL="914400" lvl="1" indent="-297180" algn="l" rtl="0">
              <a:spcBef>
                <a:spcPts val="240"/>
              </a:spcBef>
              <a:spcAft>
                <a:spcPts val="0"/>
              </a:spcAft>
              <a:buClr>
                <a:schemeClr val="lt2"/>
              </a:buClr>
              <a:buSzPts val="1080"/>
              <a:buChar char="−"/>
              <a:defRPr sz="1200"/>
            </a:lvl2pPr>
            <a:lvl3pPr marL="1371600" lvl="2" indent="-289560" algn="l" rtl="0">
              <a:spcBef>
                <a:spcPts val="240"/>
              </a:spcBef>
              <a:spcAft>
                <a:spcPts val="0"/>
              </a:spcAft>
              <a:buClr>
                <a:schemeClr val="lt2"/>
              </a:buClr>
              <a:buSzPts val="960"/>
              <a:buChar char="•"/>
              <a:defRPr sz="1200"/>
            </a:lvl3pPr>
            <a:lvl4pPr marL="1828800" lvl="3" indent="-281939" algn="l" rtl="0">
              <a:spcBef>
                <a:spcPts val="240"/>
              </a:spcBef>
              <a:spcAft>
                <a:spcPts val="0"/>
              </a:spcAft>
              <a:buClr>
                <a:schemeClr val="lt2"/>
              </a:buClr>
              <a:buSzPts val="840"/>
              <a:buChar char="−"/>
              <a:defRPr sz="1200"/>
            </a:lvl4pPr>
            <a:lvl5pPr marL="2286000" lvl="4" indent="-274320" algn="l" rtl="0">
              <a:spcBef>
                <a:spcPts val="240"/>
              </a:spcBef>
              <a:spcAft>
                <a:spcPts val="0"/>
              </a:spcAft>
              <a:buClr>
                <a:schemeClr val="lt2"/>
              </a:buClr>
              <a:buSzPts val="720"/>
              <a:buChar char="•"/>
              <a:defRPr sz="1200"/>
            </a:lvl5pPr>
            <a:lvl6pPr marL="2743200" lvl="5" indent="-304800" algn="l" rtl="0">
              <a:spcBef>
                <a:spcPts val="240"/>
              </a:spcBef>
              <a:spcAft>
                <a:spcPts val="0"/>
              </a:spcAft>
              <a:buSzPts val="1200"/>
              <a:buChar char="•"/>
              <a:defRPr sz="1200"/>
            </a:lvl6pPr>
            <a:lvl7pPr marL="3200400" lvl="6" indent="-304800" algn="l" rtl="0">
              <a:spcBef>
                <a:spcPts val="240"/>
              </a:spcBef>
              <a:spcAft>
                <a:spcPts val="0"/>
              </a:spcAft>
              <a:buSzPts val="1200"/>
              <a:buChar char="•"/>
              <a:defRPr sz="1200"/>
            </a:lvl7pPr>
            <a:lvl8pPr marL="3657600" lvl="7" indent="-304800" algn="l" rtl="0">
              <a:spcBef>
                <a:spcPts val="240"/>
              </a:spcBef>
              <a:spcAft>
                <a:spcPts val="0"/>
              </a:spcAft>
              <a:buSzPts val="1200"/>
              <a:buChar char="•"/>
              <a:defRPr sz="1200"/>
            </a:lvl8pPr>
            <a:lvl9pPr marL="4114800" lvl="8" indent="-304800" algn="l" rtl="0">
              <a:spcBef>
                <a:spcPts val="240"/>
              </a:spcBef>
              <a:spcAft>
                <a:spcPts val="0"/>
              </a:spcAft>
              <a:buSzPts val="1200"/>
              <a:buChar char="•"/>
              <a:defRPr sz="1200"/>
            </a:lvl9pPr>
          </a:lstStyle>
          <a:p>
            <a:endParaRPr/>
          </a:p>
        </p:txBody>
      </p:sp>
      <p:sp>
        <p:nvSpPr>
          <p:cNvPr id="486" name="Google Shape;486;p89"/>
          <p:cNvSpPr txBox="1">
            <a:spLocks noGrp="1"/>
          </p:cNvSpPr>
          <p:nvPr>
            <p:ph type="body" idx="3"/>
          </p:nvPr>
        </p:nvSpPr>
        <p:spPr>
          <a:xfrm>
            <a:off x="6146710" y="1059581"/>
            <a:ext cx="2530500" cy="941700"/>
          </a:xfrm>
          <a:prstGeom prst="rect">
            <a:avLst/>
          </a:prstGeom>
          <a:noFill/>
          <a:ln>
            <a:noFill/>
          </a:ln>
        </p:spPr>
        <p:txBody>
          <a:bodyPr spcFirstLastPara="1" wrap="square" lIns="91425" tIns="45700" rIns="91425" bIns="45700" anchor="t" anchorCtr="0"/>
          <a:lstStyle>
            <a:lvl1pPr marL="457200" lvl="0" indent="-304800" algn="l" rtl="0">
              <a:spcBef>
                <a:spcPts val="240"/>
              </a:spcBef>
              <a:spcAft>
                <a:spcPts val="0"/>
              </a:spcAft>
              <a:buClr>
                <a:schemeClr val="lt2"/>
              </a:buClr>
              <a:buSzPts val="1200"/>
              <a:buChar char="•"/>
              <a:defRPr sz="1200"/>
            </a:lvl1pPr>
            <a:lvl2pPr marL="914400" lvl="1" indent="-297180" algn="l" rtl="0">
              <a:spcBef>
                <a:spcPts val="240"/>
              </a:spcBef>
              <a:spcAft>
                <a:spcPts val="0"/>
              </a:spcAft>
              <a:buClr>
                <a:schemeClr val="lt2"/>
              </a:buClr>
              <a:buSzPts val="1080"/>
              <a:buChar char="−"/>
              <a:defRPr sz="1200"/>
            </a:lvl2pPr>
            <a:lvl3pPr marL="1371600" lvl="2" indent="-289560" algn="l" rtl="0">
              <a:spcBef>
                <a:spcPts val="240"/>
              </a:spcBef>
              <a:spcAft>
                <a:spcPts val="0"/>
              </a:spcAft>
              <a:buClr>
                <a:schemeClr val="lt2"/>
              </a:buClr>
              <a:buSzPts val="960"/>
              <a:buChar char="•"/>
              <a:defRPr sz="1200"/>
            </a:lvl3pPr>
            <a:lvl4pPr marL="1828800" lvl="3" indent="-281939" algn="l" rtl="0">
              <a:spcBef>
                <a:spcPts val="240"/>
              </a:spcBef>
              <a:spcAft>
                <a:spcPts val="0"/>
              </a:spcAft>
              <a:buClr>
                <a:schemeClr val="lt2"/>
              </a:buClr>
              <a:buSzPts val="840"/>
              <a:buChar char="−"/>
              <a:defRPr sz="1200"/>
            </a:lvl4pPr>
            <a:lvl5pPr marL="2286000" lvl="4" indent="-274320" algn="l" rtl="0">
              <a:spcBef>
                <a:spcPts val="240"/>
              </a:spcBef>
              <a:spcAft>
                <a:spcPts val="0"/>
              </a:spcAft>
              <a:buClr>
                <a:schemeClr val="lt2"/>
              </a:buClr>
              <a:buSzPts val="720"/>
              <a:buChar char="•"/>
              <a:defRPr sz="1200"/>
            </a:lvl5pPr>
            <a:lvl6pPr marL="2743200" lvl="5" indent="-304800" algn="l" rtl="0">
              <a:spcBef>
                <a:spcPts val="240"/>
              </a:spcBef>
              <a:spcAft>
                <a:spcPts val="0"/>
              </a:spcAft>
              <a:buSzPts val="1200"/>
              <a:buChar char="•"/>
              <a:defRPr sz="1200"/>
            </a:lvl6pPr>
            <a:lvl7pPr marL="3200400" lvl="6" indent="-304800" algn="l" rtl="0">
              <a:spcBef>
                <a:spcPts val="240"/>
              </a:spcBef>
              <a:spcAft>
                <a:spcPts val="0"/>
              </a:spcAft>
              <a:buSzPts val="1200"/>
              <a:buChar char="•"/>
              <a:defRPr sz="1200"/>
            </a:lvl7pPr>
            <a:lvl8pPr marL="3657600" lvl="7" indent="-304800" algn="l" rtl="0">
              <a:spcBef>
                <a:spcPts val="240"/>
              </a:spcBef>
              <a:spcAft>
                <a:spcPts val="0"/>
              </a:spcAft>
              <a:buSzPts val="1200"/>
              <a:buChar char="•"/>
              <a:defRPr sz="1200"/>
            </a:lvl8pPr>
            <a:lvl9pPr marL="4114800" lvl="8" indent="-304800" algn="l" rtl="0">
              <a:spcBef>
                <a:spcPts val="240"/>
              </a:spcBef>
              <a:spcAft>
                <a:spcPts val="0"/>
              </a:spcAft>
              <a:buSzPts val="1200"/>
              <a:buChar char="•"/>
              <a:defRPr sz="1200"/>
            </a:lvl9pPr>
          </a:lstStyle>
          <a:p>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Blank" type="blank">
  <p:cSld name="BLANK">
    <p:bg>
      <p:bgPr>
        <a:solidFill>
          <a:schemeClr val="lt1"/>
        </a:solidFill>
        <a:effectLst/>
      </p:bgPr>
    </p:bg>
    <p:spTree>
      <p:nvGrpSpPr>
        <p:cNvPr id="1" name="Shape 487"/>
        <p:cNvGrpSpPr/>
        <p:nvPr/>
      </p:nvGrpSpPr>
      <p:grpSpPr>
        <a:xfrm>
          <a:off x="0" y="0"/>
          <a:ext cx="0" cy="0"/>
          <a:chOff x="0" y="0"/>
          <a:chExt cx="0" cy="0"/>
        </a:xfrm>
      </p:grpSpPr>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SBC Two Content">
  <p:cSld name="SBC Two Content">
    <p:bg>
      <p:bgPr>
        <a:blipFill>
          <a:blip r:embed="rId2">
            <a:alphaModFix/>
          </a:blip>
          <a:stretch>
            <a:fillRect/>
          </a:stretch>
        </a:blipFill>
        <a:effectLst/>
      </p:bgPr>
    </p:bg>
    <p:spTree>
      <p:nvGrpSpPr>
        <p:cNvPr id="1" name="Shape 488"/>
        <p:cNvGrpSpPr/>
        <p:nvPr/>
      </p:nvGrpSpPr>
      <p:grpSpPr>
        <a:xfrm>
          <a:off x="0" y="0"/>
          <a:ext cx="0" cy="0"/>
          <a:chOff x="0" y="0"/>
          <a:chExt cx="0" cy="0"/>
        </a:xfrm>
      </p:grpSpPr>
      <p:sp>
        <p:nvSpPr>
          <p:cNvPr id="489" name="Google Shape;489;p91"/>
          <p:cNvSpPr txBox="1">
            <a:spLocks noGrp="1"/>
          </p:cNvSpPr>
          <p:nvPr>
            <p:ph type="title"/>
          </p:nvPr>
        </p:nvSpPr>
        <p:spPr>
          <a:xfrm>
            <a:off x="457200" y="205978"/>
            <a:ext cx="7643100" cy="709500"/>
          </a:xfrm>
          <a:prstGeom prst="rect">
            <a:avLst/>
          </a:prstGeom>
          <a:noFill/>
          <a:ln>
            <a:noFill/>
          </a:ln>
        </p:spPr>
        <p:txBody>
          <a:bodyPr spcFirstLastPara="1" wrap="square" lIns="91425" tIns="45700" rIns="91425" bIns="45700" anchor="t" anchorCtr="0"/>
          <a:lstStyle>
            <a:lvl1pPr lvl="0" algn="l" rtl="0">
              <a:spcBef>
                <a:spcPts val="0"/>
              </a:spcBef>
              <a:spcAft>
                <a:spcPts val="0"/>
              </a:spcAft>
              <a:buClr>
                <a:schemeClr val="lt2"/>
              </a:buClr>
              <a:buSzPts val="2000"/>
              <a:buFont typeface="Arial"/>
              <a:buNone/>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a:endParaRPr/>
          </a:p>
        </p:txBody>
      </p:sp>
      <p:sp>
        <p:nvSpPr>
          <p:cNvPr id="490" name="Google Shape;490;p91"/>
          <p:cNvSpPr txBox="1">
            <a:spLocks noGrp="1"/>
          </p:cNvSpPr>
          <p:nvPr>
            <p:ph type="body" idx="1"/>
          </p:nvPr>
        </p:nvSpPr>
        <p:spPr>
          <a:xfrm>
            <a:off x="457200" y="987588"/>
            <a:ext cx="4038600" cy="1163400"/>
          </a:xfrm>
          <a:prstGeom prst="rect">
            <a:avLst/>
          </a:prstGeom>
          <a:noFill/>
          <a:ln>
            <a:noFill/>
          </a:ln>
        </p:spPr>
        <p:txBody>
          <a:bodyPr spcFirstLastPara="1" wrap="square" lIns="91425" tIns="45700" rIns="91425" bIns="45700" anchor="t" anchorCtr="0"/>
          <a:lstStyle>
            <a:lvl1pPr marL="457200" lvl="0" indent="-304800" algn="l" rtl="0">
              <a:spcBef>
                <a:spcPts val="240"/>
              </a:spcBef>
              <a:spcAft>
                <a:spcPts val="0"/>
              </a:spcAft>
              <a:buSzPts val="1200"/>
              <a:buChar char="•"/>
              <a:defRPr sz="1200"/>
            </a:lvl1pPr>
            <a:lvl2pPr marL="914400" lvl="1" indent="-297180" algn="l" rtl="0">
              <a:spcBef>
                <a:spcPts val="240"/>
              </a:spcBef>
              <a:spcAft>
                <a:spcPts val="0"/>
              </a:spcAft>
              <a:buSzPts val="1080"/>
              <a:buChar char="−"/>
              <a:defRPr sz="1200"/>
            </a:lvl2pPr>
            <a:lvl3pPr marL="1371600" lvl="2" indent="-289560" algn="l" rtl="0">
              <a:spcBef>
                <a:spcPts val="240"/>
              </a:spcBef>
              <a:spcAft>
                <a:spcPts val="0"/>
              </a:spcAft>
              <a:buSzPts val="960"/>
              <a:buChar char="•"/>
              <a:defRPr sz="1200"/>
            </a:lvl3pPr>
            <a:lvl4pPr marL="1828800" lvl="3" indent="-281939" algn="l" rtl="0">
              <a:spcBef>
                <a:spcPts val="240"/>
              </a:spcBef>
              <a:spcAft>
                <a:spcPts val="0"/>
              </a:spcAft>
              <a:buSzPts val="840"/>
              <a:buChar char="−"/>
              <a:defRPr sz="1200"/>
            </a:lvl4pPr>
            <a:lvl5pPr marL="2286000" lvl="4" indent="-274320" algn="l" rtl="0">
              <a:spcBef>
                <a:spcPts val="240"/>
              </a:spcBef>
              <a:spcAft>
                <a:spcPts val="0"/>
              </a:spcAft>
              <a:buSzPts val="720"/>
              <a:buChar char="•"/>
              <a:defRPr sz="1200"/>
            </a:lvl5pPr>
            <a:lvl6pPr marL="2743200" lvl="5" indent="-304800" algn="l" rtl="0">
              <a:spcBef>
                <a:spcPts val="240"/>
              </a:spcBef>
              <a:spcAft>
                <a:spcPts val="0"/>
              </a:spcAft>
              <a:buSzPts val="1200"/>
              <a:buChar char="•"/>
              <a:defRPr sz="1200"/>
            </a:lvl6pPr>
            <a:lvl7pPr marL="3200400" lvl="6" indent="-304800" algn="l" rtl="0">
              <a:spcBef>
                <a:spcPts val="240"/>
              </a:spcBef>
              <a:spcAft>
                <a:spcPts val="0"/>
              </a:spcAft>
              <a:buSzPts val="1200"/>
              <a:buChar char="•"/>
              <a:defRPr sz="1200"/>
            </a:lvl7pPr>
            <a:lvl8pPr marL="3657600" lvl="7" indent="-304800" algn="l" rtl="0">
              <a:spcBef>
                <a:spcPts val="240"/>
              </a:spcBef>
              <a:spcAft>
                <a:spcPts val="0"/>
              </a:spcAft>
              <a:buSzPts val="1200"/>
              <a:buChar char="•"/>
              <a:defRPr sz="1200"/>
            </a:lvl8pPr>
            <a:lvl9pPr marL="4114800" lvl="8" indent="-304800" algn="l" rtl="0">
              <a:spcBef>
                <a:spcPts val="240"/>
              </a:spcBef>
              <a:spcAft>
                <a:spcPts val="0"/>
              </a:spcAft>
              <a:buSzPts val="1200"/>
              <a:buChar char="•"/>
              <a:defRPr sz="1200"/>
            </a:lvl9pPr>
          </a:lstStyle>
          <a:p>
            <a:endParaRPr/>
          </a:p>
        </p:txBody>
      </p:sp>
      <p:sp>
        <p:nvSpPr>
          <p:cNvPr id="491" name="Google Shape;491;p91"/>
          <p:cNvSpPr txBox="1">
            <a:spLocks noGrp="1"/>
          </p:cNvSpPr>
          <p:nvPr>
            <p:ph type="body" idx="2"/>
          </p:nvPr>
        </p:nvSpPr>
        <p:spPr>
          <a:xfrm>
            <a:off x="4648200" y="987588"/>
            <a:ext cx="4038600" cy="1163400"/>
          </a:xfrm>
          <a:prstGeom prst="rect">
            <a:avLst/>
          </a:prstGeom>
          <a:noFill/>
          <a:ln>
            <a:noFill/>
          </a:ln>
        </p:spPr>
        <p:txBody>
          <a:bodyPr spcFirstLastPara="1" wrap="square" lIns="91425" tIns="45700" rIns="91425" bIns="45700" anchor="t" anchorCtr="0"/>
          <a:lstStyle>
            <a:lvl1pPr marL="457200" lvl="0" indent="-304800" algn="l" rtl="0">
              <a:spcBef>
                <a:spcPts val="240"/>
              </a:spcBef>
              <a:spcAft>
                <a:spcPts val="0"/>
              </a:spcAft>
              <a:buSzPts val="1200"/>
              <a:buChar char="•"/>
              <a:defRPr sz="1200"/>
            </a:lvl1pPr>
            <a:lvl2pPr marL="914400" lvl="1" indent="-297180" algn="l" rtl="0">
              <a:spcBef>
                <a:spcPts val="240"/>
              </a:spcBef>
              <a:spcAft>
                <a:spcPts val="0"/>
              </a:spcAft>
              <a:buSzPts val="1080"/>
              <a:buChar char="−"/>
              <a:defRPr sz="1200"/>
            </a:lvl2pPr>
            <a:lvl3pPr marL="1371600" lvl="2" indent="-289560" algn="l" rtl="0">
              <a:spcBef>
                <a:spcPts val="240"/>
              </a:spcBef>
              <a:spcAft>
                <a:spcPts val="0"/>
              </a:spcAft>
              <a:buSzPts val="960"/>
              <a:buChar char="•"/>
              <a:defRPr sz="1200"/>
            </a:lvl3pPr>
            <a:lvl4pPr marL="1828800" lvl="3" indent="-281939" algn="l" rtl="0">
              <a:spcBef>
                <a:spcPts val="240"/>
              </a:spcBef>
              <a:spcAft>
                <a:spcPts val="0"/>
              </a:spcAft>
              <a:buSzPts val="840"/>
              <a:buChar char="−"/>
              <a:defRPr sz="1200"/>
            </a:lvl4pPr>
            <a:lvl5pPr marL="2286000" lvl="4" indent="-274320" algn="l" rtl="0">
              <a:spcBef>
                <a:spcPts val="240"/>
              </a:spcBef>
              <a:spcAft>
                <a:spcPts val="0"/>
              </a:spcAft>
              <a:buSzPts val="720"/>
              <a:buChar char="•"/>
              <a:defRPr sz="1200"/>
            </a:lvl5pPr>
            <a:lvl6pPr marL="2743200" lvl="5" indent="-304800" algn="l" rtl="0">
              <a:spcBef>
                <a:spcPts val="240"/>
              </a:spcBef>
              <a:spcAft>
                <a:spcPts val="0"/>
              </a:spcAft>
              <a:buSzPts val="1200"/>
              <a:buChar char="•"/>
              <a:defRPr sz="1200"/>
            </a:lvl6pPr>
            <a:lvl7pPr marL="3200400" lvl="6" indent="-304800" algn="l" rtl="0">
              <a:spcBef>
                <a:spcPts val="240"/>
              </a:spcBef>
              <a:spcAft>
                <a:spcPts val="0"/>
              </a:spcAft>
              <a:buSzPts val="1200"/>
              <a:buChar char="•"/>
              <a:defRPr sz="1200"/>
            </a:lvl7pPr>
            <a:lvl8pPr marL="3657600" lvl="7" indent="-304800" algn="l" rtl="0">
              <a:spcBef>
                <a:spcPts val="240"/>
              </a:spcBef>
              <a:spcAft>
                <a:spcPts val="0"/>
              </a:spcAft>
              <a:buSzPts val="1200"/>
              <a:buChar char="•"/>
              <a:defRPr sz="1200"/>
            </a:lvl8pPr>
            <a:lvl9pPr marL="4114800" lvl="8" indent="-304800" algn="l" rtl="0">
              <a:spcBef>
                <a:spcPts val="240"/>
              </a:spcBef>
              <a:spcAft>
                <a:spcPts val="0"/>
              </a:spcAft>
              <a:buSzPts val="1200"/>
              <a:buChar char="•"/>
              <a:defRPr sz="1200"/>
            </a:lvl9pPr>
          </a:lstStyle>
          <a:p>
            <a:endParaRPr/>
          </a:p>
        </p:txBody>
      </p:sp>
      <p:sp>
        <p:nvSpPr>
          <p:cNvPr id="492" name="Google Shape;492;p91"/>
          <p:cNvSpPr txBox="1">
            <a:spLocks noGrp="1"/>
          </p:cNvSpPr>
          <p:nvPr>
            <p:ph type="dt" idx="10"/>
          </p:nvPr>
        </p:nvSpPr>
        <p:spPr>
          <a:xfrm>
            <a:off x="5308533" y="4767765"/>
            <a:ext cx="1224000" cy="273900"/>
          </a:xfrm>
          <a:prstGeom prst="rect">
            <a:avLst/>
          </a:prstGeom>
          <a:noFill/>
          <a:ln>
            <a:noFill/>
          </a:ln>
        </p:spPr>
        <p:txBody>
          <a:bodyPr spcFirstLastPara="1" wrap="square" lIns="91425" tIns="45700" rIns="91425" bIns="45700" anchor="ctr" anchorCtr="0"/>
          <a:lstStyle>
            <a:lvl1pPr lvl="0" algn="l" rtl="0">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493" name="Google Shape;493;p91"/>
          <p:cNvSpPr txBox="1">
            <a:spLocks noGrp="1"/>
          </p:cNvSpPr>
          <p:nvPr>
            <p:ph type="ftr" idx="11"/>
          </p:nvPr>
        </p:nvSpPr>
        <p:spPr>
          <a:xfrm>
            <a:off x="1268445" y="4767765"/>
            <a:ext cx="4040100" cy="273900"/>
          </a:xfrm>
          <a:prstGeom prst="rect">
            <a:avLst/>
          </a:prstGeom>
          <a:noFill/>
          <a:ln>
            <a:noFill/>
          </a:ln>
        </p:spPr>
        <p:txBody>
          <a:bodyPr spcFirstLastPara="1" wrap="square" lIns="91425" tIns="45700" rIns="91425" bIns="45700" anchor="ctr" anchorCtr="0"/>
          <a:lstStyle>
            <a:lvl1pPr lvl="0" algn="ctr" rtl="0">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494" name="Google Shape;494;p91"/>
          <p:cNvSpPr txBox="1">
            <a:spLocks noGrp="1"/>
          </p:cNvSpPr>
          <p:nvPr>
            <p:ph type="sldNum" idx="12"/>
          </p:nvPr>
        </p:nvSpPr>
        <p:spPr>
          <a:xfrm>
            <a:off x="8460432" y="4767765"/>
            <a:ext cx="668400" cy="273900"/>
          </a:xfrm>
          <a:prstGeom prst="rect">
            <a:avLst/>
          </a:prstGeom>
          <a:noFill/>
          <a:ln>
            <a:noFill/>
          </a:ln>
        </p:spPr>
        <p:txBody>
          <a:bodyPr spcFirstLastPara="1" wrap="square" lIns="91425" tIns="45700" rIns="72000" bIns="45700" anchor="ctr" anchorCtr="0">
            <a:noAutofit/>
          </a:bodyPr>
          <a:lstStyle>
            <a:lvl1pPr marL="0" lvl="0" indent="0" algn="r" rtl="0">
              <a:spcBef>
                <a:spcPts val="0"/>
              </a:spcBef>
              <a:buNone/>
              <a:defRPr/>
            </a:lvl1pPr>
            <a:lvl2pPr marL="0" lvl="1" indent="0" algn="r" rtl="0">
              <a:spcBef>
                <a:spcPts val="0"/>
              </a:spcBef>
              <a:buNone/>
              <a:defRPr/>
            </a:lvl2pPr>
            <a:lvl3pPr marL="0" lvl="2" indent="0" algn="r" rtl="0">
              <a:spcBef>
                <a:spcPts val="0"/>
              </a:spcBef>
              <a:buNone/>
              <a:defRPr/>
            </a:lvl3pPr>
            <a:lvl4pPr marL="0" lvl="3" indent="0" algn="r" rtl="0">
              <a:spcBef>
                <a:spcPts val="0"/>
              </a:spcBef>
              <a:buNone/>
              <a:defRPr/>
            </a:lvl4pPr>
            <a:lvl5pPr marL="0" lvl="4" indent="0" algn="r" rtl="0">
              <a:spcBef>
                <a:spcPts val="0"/>
              </a:spcBef>
              <a:buNone/>
              <a:defRPr/>
            </a:lvl5pPr>
            <a:lvl6pPr marL="0" lvl="5" indent="0" algn="r" rtl="0">
              <a:spcBef>
                <a:spcPts val="0"/>
              </a:spcBef>
              <a:buNone/>
              <a:defRPr/>
            </a:lvl6pPr>
            <a:lvl7pPr marL="0" lvl="6" indent="0" algn="r" rtl="0">
              <a:spcBef>
                <a:spcPts val="0"/>
              </a:spcBef>
              <a:buNone/>
              <a:defRPr/>
            </a:lvl7pPr>
            <a:lvl8pPr marL="0" lvl="7" indent="0" algn="r" rtl="0">
              <a:spcBef>
                <a:spcPts val="0"/>
              </a:spcBef>
              <a:buNone/>
              <a:defRPr/>
            </a:lvl8pPr>
            <a:lvl9pPr marL="0" lvl="8" indent="0" algn="r" rtl="0">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2.png"/><Relationship Id="rId2" Type="http://schemas.openxmlformats.org/officeDocument/2006/relationships/slideLayout" Target="../slideLayouts/slideLayout2.xml"/><Relationship Id="rId16" Type="http://schemas.openxmlformats.org/officeDocument/2006/relationships/image" Target="../media/image1.jp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a:blip r:embed="rId16">
            <a:alphaModFix/>
          </a:blip>
          <a:stretch>
            <a:fillRect/>
          </a:stretch>
        </a:blipFill>
        <a:effectLst/>
      </p:bgPr>
    </p:bg>
    <p:spTree>
      <p:nvGrpSpPr>
        <p:cNvPr id="1" name="Shape 425"/>
        <p:cNvGrpSpPr/>
        <p:nvPr/>
      </p:nvGrpSpPr>
      <p:grpSpPr>
        <a:xfrm>
          <a:off x="0" y="0"/>
          <a:ext cx="0" cy="0"/>
          <a:chOff x="0" y="0"/>
          <a:chExt cx="0" cy="0"/>
        </a:xfrm>
      </p:grpSpPr>
      <p:sp>
        <p:nvSpPr>
          <p:cNvPr id="426" name="Google Shape;426;p79"/>
          <p:cNvSpPr txBox="1">
            <a:spLocks noGrp="1"/>
          </p:cNvSpPr>
          <p:nvPr>
            <p:ph type="title"/>
          </p:nvPr>
        </p:nvSpPr>
        <p:spPr>
          <a:xfrm>
            <a:off x="457200" y="205978"/>
            <a:ext cx="8229600" cy="709500"/>
          </a:xfrm>
          <a:prstGeom prst="rect">
            <a:avLst/>
          </a:prstGeom>
          <a:noFill/>
          <a:ln>
            <a:noFill/>
          </a:ln>
        </p:spPr>
        <p:txBody>
          <a:bodyPr spcFirstLastPara="1" wrap="square" lIns="91425" tIns="45700" rIns="91425" bIns="45700" anchor="t" anchorCtr="0"/>
          <a:lstStyle>
            <a:lvl1pPr marR="0" lvl="0" algn="l" rtl="0">
              <a:spcBef>
                <a:spcPts val="0"/>
              </a:spcBef>
              <a:spcAft>
                <a:spcPts val="0"/>
              </a:spcAft>
              <a:buClr>
                <a:schemeClr val="lt2"/>
              </a:buClr>
              <a:buSzPts val="2000"/>
              <a:buFont typeface="Arial"/>
              <a:buNone/>
              <a:defRPr sz="2000" b="1" i="0" u="none" strike="noStrike" cap="none">
                <a:solidFill>
                  <a:schemeClr val="lt2"/>
                </a:solidFill>
                <a:latin typeface="Arial"/>
                <a:ea typeface="Arial"/>
                <a:cs typeface="Arial"/>
                <a:sym typeface="Arial"/>
              </a:defRPr>
            </a:lvl1pPr>
            <a:lvl2pPr lvl="1" rtl="0">
              <a:spcBef>
                <a:spcPts val="0"/>
              </a:spcBef>
              <a:spcAft>
                <a:spcPts val="0"/>
              </a:spcAft>
              <a:buSzPts val="1400"/>
              <a:buNone/>
              <a:defRPr sz="1800"/>
            </a:lvl2pPr>
            <a:lvl3pPr lvl="2" rtl="0">
              <a:spcBef>
                <a:spcPts val="0"/>
              </a:spcBef>
              <a:spcAft>
                <a:spcPts val="0"/>
              </a:spcAft>
              <a:buSzPts val="1400"/>
              <a:buNone/>
              <a:defRPr sz="1800"/>
            </a:lvl3pPr>
            <a:lvl4pPr lvl="3" rtl="0">
              <a:spcBef>
                <a:spcPts val="0"/>
              </a:spcBef>
              <a:spcAft>
                <a:spcPts val="0"/>
              </a:spcAft>
              <a:buSzPts val="1400"/>
              <a:buNone/>
              <a:defRPr sz="1800"/>
            </a:lvl4pPr>
            <a:lvl5pPr lvl="4" rtl="0">
              <a:spcBef>
                <a:spcPts val="0"/>
              </a:spcBef>
              <a:spcAft>
                <a:spcPts val="0"/>
              </a:spcAft>
              <a:buSzPts val="1400"/>
              <a:buNone/>
              <a:defRPr sz="1800"/>
            </a:lvl5pPr>
            <a:lvl6pPr lvl="5" rtl="0">
              <a:spcBef>
                <a:spcPts val="0"/>
              </a:spcBef>
              <a:spcAft>
                <a:spcPts val="0"/>
              </a:spcAft>
              <a:buSzPts val="1400"/>
              <a:buNone/>
              <a:defRPr sz="1800"/>
            </a:lvl6pPr>
            <a:lvl7pPr lvl="6" rtl="0">
              <a:spcBef>
                <a:spcPts val="0"/>
              </a:spcBef>
              <a:spcAft>
                <a:spcPts val="0"/>
              </a:spcAft>
              <a:buSzPts val="1400"/>
              <a:buNone/>
              <a:defRPr sz="1800"/>
            </a:lvl7pPr>
            <a:lvl8pPr lvl="7" rtl="0">
              <a:spcBef>
                <a:spcPts val="0"/>
              </a:spcBef>
              <a:spcAft>
                <a:spcPts val="0"/>
              </a:spcAft>
              <a:buSzPts val="1400"/>
              <a:buNone/>
              <a:defRPr sz="1800"/>
            </a:lvl8pPr>
            <a:lvl9pPr lvl="8" rtl="0">
              <a:spcBef>
                <a:spcPts val="0"/>
              </a:spcBef>
              <a:spcAft>
                <a:spcPts val="0"/>
              </a:spcAft>
              <a:buSzPts val="1400"/>
              <a:buNone/>
              <a:defRPr sz="1800"/>
            </a:lvl9pPr>
          </a:lstStyle>
          <a:p>
            <a:endParaRPr/>
          </a:p>
        </p:txBody>
      </p:sp>
      <p:sp>
        <p:nvSpPr>
          <p:cNvPr id="427" name="Google Shape;427;p79"/>
          <p:cNvSpPr txBox="1">
            <a:spLocks noGrp="1"/>
          </p:cNvSpPr>
          <p:nvPr>
            <p:ph type="body" idx="1"/>
          </p:nvPr>
        </p:nvSpPr>
        <p:spPr>
          <a:xfrm>
            <a:off x="457200" y="987585"/>
            <a:ext cx="8229600" cy="3606900"/>
          </a:xfrm>
          <a:prstGeom prst="rect">
            <a:avLst/>
          </a:prstGeom>
          <a:noFill/>
          <a:ln>
            <a:noFill/>
          </a:ln>
        </p:spPr>
        <p:txBody>
          <a:bodyPr spcFirstLastPara="1" wrap="square" lIns="91425" tIns="45700" rIns="91425" bIns="45700" anchor="t" anchorCtr="0"/>
          <a:lstStyle>
            <a:lvl1pPr marL="457200" marR="0" lvl="0" indent="-304800" algn="l" rtl="0">
              <a:spcBef>
                <a:spcPts val="240"/>
              </a:spcBef>
              <a:spcAft>
                <a:spcPts val="0"/>
              </a:spcAft>
              <a:buClr>
                <a:schemeClr val="lt2"/>
              </a:buClr>
              <a:buSzPts val="1200"/>
              <a:buFont typeface="Arial"/>
              <a:buChar char="•"/>
              <a:defRPr sz="1200" b="0" i="0" u="none" strike="noStrike" cap="none">
                <a:solidFill>
                  <a:schemeClr val="dk1"/>
                </a:solidFill>
                <a:latin typeface="Arial"/>
                <a:ea typeface="Arial"/>
                <a:cs typeface="Arial"/>
                <a:sym typeface="Arial"/>
              </a:defRPr>
            </a:lvl1pPr>
            <a:lvl2pPr marL="914400" marR="0" lvl="1" indent="-297180" algn="l" rtl="0">
              <a:spcBef>
                <a:spcPts val="240"/>
              </a:spcBef>
              <a:spcAft>
                <a:spcPts val="0"/>
              </a:spcAft>
              <a:buClr>
                <a:schemeClr val="lt2"/>
              </a:buClr>
              <a:buSzPts val="1080"/>
              <a:buFont typeface="Arial"/>
              <a:buChar char="−"/>
              <a:defRPr sz="1200" b="0" i="0" u="none" strike="noStrike" cap="none">
                <a:solidFill>
                  <a:schemeClr val="dk1"/>
                </a:solidFill>
                <a:latin typeface="Arial"/>
                <a:ea typeface="Arial"/>
                <a:cs typeface="Arial"/>
                <a:sym typeface="Arial"/>
              </a:defRPr>
            </a:lvl2pPr>
            <a:lvl3pPr marL="1371600" marR="0" lvl="2" indent="-289560" algn="l" rtl="0">
              <a:spcBef>
                <a:spcPts val="240"/>
              </a:spcBef>
              <a:spcAft>
                <a:spcPts val="0"/>
              </a:spcAft>
              <a:buClr>
                <a:schemeClr val="lt2"/>
              </a:buClr>
              <a:buSzPts val="960"/>
              <a:buFont typeface="Arial"/>
              <a:buChar char="•"/>
              <a:defRPr sz="1200" b="0" i="0" u="none" strike="noStrike" cap="none">
                <a:solidFill>
                  <a:schemeClr val="dk1"/>
                </a:solidFill>
                <a:latin typeface="Arial"/>
                <a:ea typeface="Arial"/>
                <a:cs typeface="Arial"/>
                <a:sym typeface="Arial"/>
              </a:defRPr>
            </a:lvl3pPr>
            <a:lvl4pPr marL="1828800" marR="0" lvl="3" indent="-281939" algn="l" rtl="0">
              <a:spcBef>
                <a:spcPts val="240"/>
              </a:spcBef>
              <a:spcAft>
                <a:spcPts val="0"/>
              </a:spcAft>
              <a:buClr>
                <a:schemeClr val="lt2"/>
              </a:buClr>
              <a:buSzPts val="840"/>
              <a:buFont typeface="Arial"/>
              <a:buChar char="−"/>
              <a:defRPr sz="1200" b="0" i="0" u="none" strike="noStrike" cap="none">
                <a:solidFill>
                  <a:schemeClr val="dk1"/>
                </a:solidFill>
                <a:latin typeface="Arial"/>
                <a:ea typeface="Arial"/>
                <a:cs typeface="Arial"/>
                <a:sym typeface="Arial"/>
              </a:defRPr>
            </a:lvl4pPr>
            <a:lvl5pPr marL="2286000" marR="0" lvl="4" indent="-274320" algn="l" rtl="0">
              <a:spcBef>
                <a:spcPts val="240"/>
              </a:spcBef>
              <a:spcAft>
                <a:spcPts val="0"/>
              </a:spcAft>
              <a:buClr>
                <a:schemeClr val="lt2"/>
              </a:buClr>
              <a:buSzPts val="720"/>
              <a:buFont typeface="Arial"/>
              <a:buChar char="•"/>
              <a:defRPr sz="1200" b="0" i="0" u="none" strike="noStrike" cap="none">
                <a:solidFill>
                  <a:schemeClr val="dk1"/>
                </a:solidFill>
                <a:latin typeface="Arial"/>
                <a:ea typeface="Arial"/>
                <a:cs typeface="Arial"/>
                <a:sym typeface="Arial"/>
              </a:defRPr>
            </a:lvl5pPr>
            <a:lvl6pPr marL="2743200" marR="0" lvl="5" indent="-304800" algn="l" rtl="0">
              <a:spcBef>
                <a:spcPts val="240"/>
              </a:spcBef>
              <a:spcAft>
                <a:spcPts val="0"/>
              </a:spcAft>
              <a:buClr>
                <a:schemeClr val="lt2"/>
              </a:buClr>
              <a:buSzPts val="1200"/>
              <a:buFont typeface="Arial"/>
              <a:buChar char="•"/>
              <a:defRPr sz="1200" b="0" i="0" u="none" strike="noStrike" cap="none">
                <a:solidFill>
                  <a:schemeClr val="dk1"/>
                </a:solidFill>
                <a:latin typeface="Arial"/>
                <a:ea typeface="Arial"/>
                <a:cs typeface="Arial"/>
                <a:sym typeface="Arial"/>
              </a:defRPr>
            </a:lvl6pPr>
            <a:lvl7pPr marL="3200400" marR="0" lvl="6" indent="-304800" algn="l" rtl="0">
              <a:spcBef>
                <a:spcPts val="240"/>
              </a:spcBef>
              <a:spcAft>
                <a:spcPts val="0"/>
              </a:spcAft>
              <a:buClr>
                <a:schemeClr val="lt2"/>
              </a:buClr>
              <a:buSzPts val="1200"/>
              <a:buFont typeface="Arial"/>
              <a:buChar char="•"/>
              <a:defRPr sz="1200" b="0" i="0" u="none" strike="noStrike" cap="none">
                <a:solidFill>
                  <a:schemeClr val="dk1"/>
                </a:solidFill>
                <a:latin typeface="Arial"/>
                <a:ea typeface="Arial"/>
                <a:cs typeface="Arial"/>
                <a:sym typeface="Arial"/>
              </a:defRPr>
            </a:lvl7pPr>
            <a:lvl8pPr marL="3657600" marR="0" lvl="7" indent="-304800" algn="l" rtl="0">
              <a:spcBef>
                <a:spcPts val="240"/>
              </a:spcBef>
              <a:spcAft>
                <a:spcPts val="0"/>
              </a:spcAft>
              <a:buClr>
                <a:schemeClr val="lt2"/>
              </a:buClr>
              <a:buSzPts val="1200"/>
              <a:buFont typeface="Arial"/>
              <a:buChar char="•"/>
              <a:defRPr sz="1200" b="0" i="0" u="none" strike="noStrike" cap="none">
                <a:solidFill>
                  <a:schemeClr val="dk1"/>
                </a:solidFill>
                <a:latin typeface="Arial"/>
                <a:ea typeface="Arial"/>
                <a:cs typeface="Arial"/>
                <a:sym typeface="Arial"/>
              </a:defRPr>
            </a:lvl8pPr>
            <a:lvl9pPr marL="4114800" marR="0" lvl="8" indent="-304800" algn="l" rtl="0">
              <a:spcBef>
                <a:spcPts val="240"/>
              </a:spcBef>
              <a:spcAft>
                <a:spcPts val="0"/>
              </a:spcAft>
              <a:buClr>
                <a:schemeClr val="lt2"/>
              </a:buClr>
              <a:buSzPts val="1200"/>
              <a:buFont typeface="Arial"/>
              <a:buChar char="•"/>
              <a:defRPr sz="1200" b="0" i="0" u="none" strike="noStrike" cap="none">
                <a:solidFill>
                  <a:schemeClr val="dk1"/>
                </a:solidFill>
                <a:latin typeface="Arial"/>
                <a:ea typeface="Arial"/>
                <a:cs typeface="Arial"/>
                <a:sym typeface="Arial"/>
              </a:defRPr>
            </a:lvl9pPr>
          </a:lstStyle>
          <a:p>
            <a:endParaRPr/>
          </a:p>
        </p:txBody>
      </p:sp>
      <p:pic>
        <p:nvPicPr>
          <p:cNvPr id="428" name="Google Shape;428;p79"/>
          <p:cNvPicPr preferRelativeResize="0"/>
          <p:nvPr/>
        </p:nvPicPr>
        <p:blipFill rotWithShape="1">
          <a:blip r:embed="rId17">
            <a:alphaModFix/>
          </a:blip>
          <a:srcRect/>
          <a:stretch/>
        </p:blipFill>
        <p:spPr>
          <a:xfrm>
            <a:off x="1589" y="1192"/>
            <a:ext cx="1587" cy="1191"/>
          </a:xfrm>
          <a:prstGeom prst="rect">
            <a:avLst/>
          </a:prstGeom>
          <a:noFill/>
          <a:ln>
            <a:noFill/>
          </a:ln>
        </p:spPr>
      </p:pic>
      <p:pic>
        <p:nvPicPr>
          <p:cNvPr id="429" name="Google Shape;429;p79"/>
          <p:cNvPicPr preferRelativeResize="0"/>
          <p:nvPr/>
        </p:nvPicPr>
        <p:blipFill rotWithShape="1">
          <a:blip r:embed="rId17">
            <a:alphaModFix/>
          </a:blip>
          <a:srcRect/>
          <a:stretch/>
        </p:blipFill>
        <p:spPr>
          <a:xfrm>
            <a:off x="1589" y="1192"/>
            <a:ext cx="1587" cy="1191"/>
          </a:xfrm>
          <a:prstGeom prst="rect">
            <a:avLst/>
          </a:prstGeom>
          <a:noFill/>
          <a:ln>
            <a:noFill/>
          </a:ln>
        </p:spPr>
      </p:pic>
      <p:sp>
        <p:nvSpPr>
          <p:cNvPr id="430" name="Google Shape;430;p79"/>
          <p:cNvSpPr txBox="1">
            <a:spLocks noGrp="1"/>
          </p:cNvSpPr>
          <p:nvPr>
            <p:ph type="dt" idx="10"/>
          </p:nvPr>
        </p:nvSpPr>
        <p:spPr>
          <a:xfrm>
            <a:off x="5308533" y="4767765"/>
            <a:ext cx="1224000" cy="2739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400"/>
              <a:buNone/>
              <a:defRPr sz="1000" b="0" i="0" u="none" strike="noStrike" cap="none">
                <a:solidFill>
                  <a:srgbClr val="888888"/>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431" name="Google Shape;431;p79"/>
          <p:cNvSpPr txBox="1">
            <a:spLocks noGrp="1"/>
          </p:cNvSpPr>
          <p:nvPr>
            <p:ph type="ftr" idx="11"/>
          </p:nvPr>
        </p:nvSpPr>
        <p:spPr>
          <a:xfrm>
            <a:off x="1268445" y="4767765"/>
            <a:ext cx="4040100" cy="2739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400"/>
              <a:buNone/>
              <a:defRPr sz="1000" b="0" i="0" u="none" strike="noStrike" cap="none">
                <a:solidFill>
                  <a:srgbClr val="888888"/>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432" name="Google Shape;432;p79"/>
          <p:cNvSpPr txBox="1">
            <a:spLocks noGrp="1"/>
          </p:cNvSpPr>
          <p:nvPr>
            <p:ph type="sldNum" idx="12"/>
          </p:nvPr>
        </p:nvSpPr>
        <p:spPr>
          <a:xfrm>
            <a:off x="8460432" y="4767765"/>
            <a:ext cx="668400" cy="273900"/>
          </a:xfrm>
          <a:prstGeom prst="rect">
            <a:avLst/>
          </a:prstGeom>
          <a:noFill/>
          <a:ln>
            <a:noFill/>
          </a:ln>
        </p:spPr>
        <p:txBody>
          <a:bodyPr spcFirstLastPara="1" wrap="square" lIns="91425" tIns="45700" rIns="72000" bIns="45700" anchor="ctr" anchorCtr="0">
            <a:noAutofit/>
          </a:bodyPr>
          <a:lstStyle>
            <a:lvl1pPr marL="0" marR="0" lvl="0" indent="0" algn="r" rtl="0">
              <a:spcBef>
                <a:spcPts val="0"/>
              </a:spcBef>
              <a:buNone/>
              <a:defRPr sz="1000" b="0" i="0" u="none" strike="noStrike" cap="none">
                <a:solidFill>
                  <a:srgbClr val="888888"/>
                </a:solidFill>
                <a:latin typeface="Arial"/>
                <a:ea typeface="Arial"/>
                <a:cs typeface="Arial"/>
                <a:sym typeface="Arial"/>
              </a:defRPr>
            </a:lvl1pPr>
            <a:lvl2pPr marL="0" marR="0" lvl="1" indent="0" algn="r" rtl="0">
              <a:spcBef>
                <a:spcPts val="0"/>
              </a:spcBef>
              <a:buNone/>
              <a:defRPr sz="1000" b="0" i="0" u="none" strike="noStrike" cap="none">
                <a:solidFill>
                  <a:srgbClr val="888888"/>
                </a:solidFill>
                <a:latin typeface="Arial"/>
                <a:ea typeface="Arial"/>
                <a:cs typeface="Arial"/>
                <a:sym typeface="Arial"/>
              </a:defRPr>
            </a:lvl2pPr>
            <a:lvl3pPr marL="0" marR="0" lvl="2" indent="0" algn="r" rtl="0">
              <a:spcBef>
                <a:spcPts val="0"/>
              </a:spcBef>
              <a:buNone/>
              <a:defRPr sz="1000" b="0" i="0" u="none" strike="noStrike" cap="none">
                <a:solidFill>
                  <a:srgbClr val="888888"/>
                </a:solidFill>
                <a:latin typeface="Arial"/>
                <a:ea typeface="Arial"/>
                <a:cs typeface="Arial"/>
                <a:sym typeface="Arial"/>
              </a:defRPr>
            </a:lvl3pPr>
            <a:lvl4pPr marL="0" marR="0" lvl="3" indent="0" algn="r" rtl="0">
              <a:spcBef>
                <a:spcPts val="0"/>
              </a:spcBef>
              <a:buNone/>
              <a:defRPr sz="1000" b="0" i="0" u="none" strike="noStrike" cap="none">
                <a:solidFill>
                  <a:srgbClr val="888888"/>
                </a:solidFill>
                <a:latin typeface="Arial"/>
                <a:ea typeface="Arial"/>
                <a:cs typeface="Arial"/>
                <a:sym typeface="Arial"/>
              </a:defRPr>
            </a:lvl4pPr>
            <a:lvl5pPr marL="0" marR="0" lvl="4" indent="0" algn="r" rtl="0">
              <a:spcBef>
                <a:spcPts val="0"/>
              </a:spcBef>
              <a:buNone/>
              <a:defRPr sz="1000" b="0" i="0" u="none" strike="noStrike" cap="none">
                <a:solidFill>
                  <a:srgbClr val="888888"/>
                </a:solidFill>
                <a:latin typeface="Arial"/>
                <a:ea typeface="Arial"/>
                <a:cs typeface="Arial"/>
                <a:sym typeface="Arial"/>
              </a:defRPr>
            </a:lvl5pPr>
            <a:lvl6pPr marL="0" marR="0" lvl="5" indent="0" algn="r" rtl="0">
              <a:spcBef>
                <a:spcPts val="0"/>
              </a:spcBef>
              <a:buNone/>
              <a:defRPr sz="1000" b="0" i="0" u="none" strike="noStrike" cap="none">
                <a:solidFill>
                  <a:srgbClr val="888888"/>
                </a:solidFill>
                <a:latin typeface="Arial"/>
                <a:ea typeface="Arial"/>
                <a:cs typeface="Arial"/>
                <a:sym typeface="Arial"/>
              </a:defRPr>
            </a:lvl6pPr>
            <a:lvl7pPr marL="0" marR="0" lvl="6" indent="0" algn="r" rtl="0">
              <a:spcBef>
                <a:spcPts val="0"/>
              </a:spcBef>
              <a:buNone/>
              <a:defRPr sz="1000" b="0" i="0" u="none" strike="noStrike" cap="none">
                <a:solidFill>
                  <a:srgbClr val="888888"/>
                </a:solidFill>
                <a:latin typeface="Arial"/>
                <a:ea typeface="Arial"/>
                <a:cs typeface="Arial"/>
                <a:sym typeface="Arial"/>
              </a:defRPr>
            </a:lvl7pPr>
            <a:lvl8pPr marL="0" marR="0" lvl="7" indent="0" algn="r" rtl="0">
              <a:spcBef>
                <a:spcPts val="0"/>
              </a:spcBef>
              <a:buNone/>
              <a:defRPr sz="1000" b="0" i="0" u="none" strike="noStrike" cap="none">
                <a:solidFill>
                  <a:srgbClr val="888888"/>
                </a:solidFill>
                <a:latin typeface="Arial"/>
                <a:ea typeface="Arial"/>
                <a:cs typeface="Arial"/>
                <a:sym typeface="Arial"/>
              </a:defRPr>
            </a:lvl8pPr>
            <a:lvl9pPr marL="0" marR="0" lvl="8" indent="0" algn="r" rtl="0">
              <a:spcBef>
                <a:spcPts val="0"/>
              </a:spcBef>
              <a:buNone/>
              <a:defRPr sz="1000" b="0" i="0" u="none" strike="noStrike" cap="none">
                <a:solidFill>
                  <a:srgbClr val="888888"/>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 bg1="lt1" tx1="dk1" bg2="dk2" tx2="lt2" accent1="accent1" accent2="accent2" accent3="accent3" accent4="accent4" accent5="accent5" accent6="accent6" hlink="hlink" folHlink="folHlink"/>
  <p:sldLayoutIdLst>
    <p:sldLayoutId id="2147483721" r:id="rId1"/>
    <p:sldLayoutId id="2147483722" r:id="rId2"/>
    <p:sldLayoutId id="2147483723" r:id="rId3"/>
    <p:sldLayoutId id="2147483727" r:id="rId4"/>
    <p:sldLayoutId id="2147483728" r:id="rId5"/>
    <p:sldLayoutId id="2147483729" r:id="rId6"/>
    <p:sldLayoutId id="2147483730" r:id="rId7"/>
    <p:sldLayoutId id="2147483731" r:id="rId8"/>
    <p:sldLayoutId id="2147483732" r:id="rId9"/>
    <p:sldLayoutId id="2147483733" r:id="rId10"/>
    <p:sldLayoutId id="2147483734" r:id="rId11"/>
    <p:sldLayoutId id="2147483735" r:id="rId12"/>
    <p:sldLayoutId id="2147483736" r:id="rId13"/>
    <p:sldLayoutId id="2147483868" r:id="rId14"/>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14.xml"/><Relationship Id="rId4" Type="http://schemas.openxmlformats.org/officeDocument/2006/relationships/image" Target="../media/image5.png"/></Relationships>
</file>

<file path=ppt/slides/_rels/slide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14.xml"/><Relationship Id="rId4" Type="http://schemas.openxmlformats.org/officeDocument/2006/relationships/image" Target="../media/image5.png"/></Relationships>
</file>

<file path=ppt/slides/_rels/slide4.xml.rels><?xml version="1.0" encoding="UTF-8" standalone="yes"?>
<Relationships xmlns="http://schemas.openxmlformats.org/package/2006/relationships"><Relationship Id="rId8" Type="http://schemas.openxmlformats.org/officeDocument/2006/relationships/image" Target="../media/image4.png"/><Relationship Id="rId13" Type="http://schemas.openxmlformats.org/officeDocument/2006/relationships/diagramLayout" Target="../diagrams/layout2.xml"/><Relationship Id="rId18" Type="http://schemas.openxmlformats.org/officeDocument/2006/relationships/diagramLayout" Target="../diagrams/layout3.xml"/><Relationship Id="rId3" Type="http://schemas.openxmlformats.org/officeDocument/2006/relationships/diagramData" Target="../diagrams/data1.xml"/><Relationship Id="rId21" Type="http://schemas.microsoft.com/office/2007/relationships/diagramDrawing" Target="../diagrams/drawing3.xml"/><Relationship Id="rId7" Type="http://schemas.microsoft.com/office/2007/relationships/diagramDrawing" Target="../diagrams/drawing1.xml"/><Relationship Id="rId12" Type="http://schemas.openxmlformats.org/officeDocument/2006/relationships/diagramData" Target="../diagrams/data2.xml"/><Relationship Id="rId17" Type="http://schemas.openxmlformats.org/officeDocument/2006/relationships/diagramData" Target="../diagrams/data3.xml"/><Relationship Id="rId2" Type="http://schemas.openxmlformats.org/officeDocument/2006/relationships/notesSlide" Target="../notesSlides/notesSlide3.xml"/><Relationship Id="rId16" Type="http://schemas.microsoft.com/office/2007/relationships/diagramDrawing" Target="../diagrams/drawing2.xml"/><Relationship Id="rId20" Type="http://schemas.openxmlformats.org/officeDocument/2006/relationships/diagramColors" Target="../diagrams/colors3.xml"/><Relationship Id="rId1" Type="http://schemas.openxmlformats.org/officeDocument/2006/relationships/slideLayout" Target="../slideLayouts/slideLayout8.xml"/><Relationship Id="rId6" Type="http://schemas.openxmlformats.org/officeDocument/2006/relationships/diagramColors" Target="../diagrams/colors1.xml"/><Relationship Id="rId11" Type="http://schemas.openxmlformats.org/officeDocument/2006/relationships/image" Target="../media/image9.svg"/><Relationship Id="rId5" Type="http://schemas.openxmlformats.org/officeDocument/2006/relationships/diagramQuickStyle" Target="../diagrams/quickStyle1.xml"/><Relationship Id="rId15" Type="http://schemas.openxmlformats.org/officeDocument/2006/relationships/diagramColors" Target="../diagrams/colors2.xml"/><Relationship Id="rId10" Type="http://schemas.openxmlformats.org/officeDocument/2006/relationships/image" Target="../media/image8.png"/><Relationship Id="rId19" Type="http://schemas.openxmlformats.org/officeDocument/2006/relationships/diagramQuickStyle" Target="../diagrams/quickStyle3.xml"/><Relationship Id="rId4" Type="http://schemas.openxmlformats.org/officeDocument/2006/relationships/diagramLayout" Target="../diagrams/layout1.xml"/><Relationship Id="rId9" Type="http://schemas.openxmlformats.org/officeDocument/2006/relationships/image" Target="../media/image5.png"/><Relationship Id="rId14" Type="http://schemas.openxmlformats.org/officeDocument/2006/relationships/diagramQuickStyle" Target="../diagrams/quickStyle2.xml"/></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8" Type="http://schemas.openxmlformats.org/officeDocument/2006/relationships/hyperlink" Target="https://yara.sharepoint.com/:p:/r/sites/corporate-hesq/ps/PSC%20database/Network%20Meeting/PSC%20Meeting%202022_10/YABA%20-%20Yara%20Accident%20Barrier%20Analysis.pptm?d=wd8151c57d6e449ce9b4d473c65ccc04b&amp;csf=1&amp;web=1&amp;e=J8iUhE" TargetMode="External"/><Relationship Id="rId3" Type="http://schemas.openxmlformats.org/officeDocument/2006/relationships/image" Target="../media/image9.svg"/><Relationship Id="rId7" Type="http://schemas.openxmlformats.org/officeDocument/2006/relationships/image" Target="../media/image13.svg"/><Relationship Id="rId2" Type="http://schemas.openxmlformats.org/officeDocument/2006/relationships/image" Target="../media/image8.png"/><Relationship Id="rId1" Type="http://schemas.openxmlformats.org/officeDocument/2006/relationships/slideLayout" Target="../slideLayouts/slideLayout8.xml"/><Relationship Id="rId6" Type="http://schemas.openxmlformats.org/officeDocument/2006/relationships/image" Target="../media/image12.png"/><Relationship Id="rId5" Type="http://schemas.openxmlformats.org/officeDocument/2006/relationships/image" Target="../media/image11.svg"/><Relationship Id="rId4" Type="http://schemas.openxmlformats.org/officeDocument/2006/relationships/image" Target="../media/image10.png"/></Relationships>
</file>

<file path=ppt/slides/_rels/slide7.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16"/>
          <p:cNvSpPr txBox="1">
            <a:spLocks noChangeArrowheads="1"/>
          </p:cNvSpPr>
          <p:nvPr/>
        </p:nvSpPr>
        <p:spPr bwMode="auto">
          <a:xfrm>
            <a:off x="0" y="4774168"/>
            <a:ext cx="9144000" cy="421072"/>
          </a:xfrm>
          <a:prstGeom prst="rect">
            <a:avLst/>
          </a:prstGeom>
          <a:solidFill>
            <a:srgbClr val="FFCF0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0" rIns="91440" bIns="36000" numCol="1" anchor="t"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en-US" sz="1600" b="1" i="0" u="none" strike="noStrike" kern="1200" cap="none" spc="0" normalizeH="0" baseline="0" noProof="0" dirty="0">
                <a:ln>
                  <a:noFill/>
                </a:ln>
                <a:solidFill>
                  <a:srgbClr val="000000"/>
                </a:solidFill>
                <a:effectLst/>
                <a:uLnTx/>
                <a:uFillTx/>
                <a:latin typeface="Calibri" pitchFamily="34" charset="0"/>
                <a:ea typeface="Times New Roman" pitchFamily="18" charset="0"/>
                <a:cs typeface="Calibri" pitchFamily="34" charset="0"/>
              </a:rPr>
              <a:t>Together we care</a:t>
            </a: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GB" sz="900" b="0" i="0" u="none" strike="noStrike" kern="1200" cap="none" spc="0" normalizeH="0" baseline="0" noProof="0" dirty="0" err="1">
                <a:ln>
                  <a:noFill/>
                </a:ln>
                <a:solidFill>
                  <a:srgbClr val="000000"/>
                </a:solidFill>
                <a:effectLst/>
                <a:uLnTx/>
                <a:uFillTx/>
                <a:latin typeface="Segoe UI" panose="020B0502040204020203" pitchFamily="34" charset="0"/>
                <a:ea typeface="Segoe UI" panose="020B0502040204020203" pitchFamily="34" charset="0"/>
                <a:cs typeface="Segoe UI" panose="020B0502040204020203" pitchFamily="34" charset="0"/>
              </a:rPr>
              <a:t>Synergi</a:t>
            </a:r>
            <a:r>
              <a:rPr kumimoji="0" lang="en-GB" sz="900" b="0" i="0" u="none" strike="noStrike" kern="1200" cap="none" spc="0" normalizeH="0" baseline="30000" noProof="0" dirty="0">
                <a:ln>
                  <a:noFill/>
                </a:ln>
                <a:solidFill>
                  <a:srgbClr val="000000"/>
                </a:solidFill>
                <a:effectLst/>
                <a:uLnTx/>
                <a:uFillTx/>
                <a:latin typeface="Segoe UI" panose="020B0502040204020203" pitchFamily="34" charset="0"/>
                <a:ea typeface="Segoe UI" panose="020B0502040204020203" pitchFamily="34" charset="0"/>
                <a:cs typeface="Segoe UI" panose="020B0502040204020203" pitchFamily="34" charset="0"/>
              </a:rPr>
              <a:t>®</a:t>
            </a:r>
            <a:r>
              <a:rPr kumimoji="0" lang="en-GB" sz="900" b="0" i="0" u="none" strike="noStrike" kern="1200" cap="none" spc="0" normalizeH="0" baseline="0" noProof="0" dirty="0">
                <a:ln>
                  <a:noFill/>
                </a:ln>
                <a:solidFill>
                  <a:srgbClr val="000000"/>
                </a:solidFill>
                <a:effectLst/>
                <a:uLnTx/>
                <a:uFillTx/>
                <a:latin typeface="Segoe UI" panose="020B0502040204020203" pitchFamily="34" charset="0"/>
                <a:ea typeface="Segoe UI" panose="020B0502040204020203" pitchFamily="34" charset="0"/>
                <a:cs typeface="Segoe UI" panose="020B0502040204020203" pitchFamily="34" charset="0"/>
              </a:rPr>
              <a:t># xxx</a:t>
            </a:r>
            <a:endParaRPr kumimoji="0" lang="en-GB" sz="800" b="0" i="1" u="none" strike="noStrike" kern="1200" cap="none" spc="0" normalizeH="0" baseline="0" noProof="0" dirty="0">
              <a:ln>
                <a:noFill/>
              </a:ln>
              <a:solidFill>
                <a:srgbClr val="000000"/>
              </a:solidFill>
              <a:effectLst/>
              <a:uLnTx/>
              <a:uFillTx/>
              <a:latin typeface="Segoe UI" panose="020B0502040204020203" pitchFamily="34" charset="0"/>
              <a:ea typeface="Segoe UI" panose="020B0502040204020203" pitchFamily="34" charset="0"/>
              <a:cs typeface="Segoe UI" panose="020B0502040204020203" pitchFamily="34" charset="0"/>
            </a:endParaRPr>
          </a:p>
        </p:txBody>
      </p:sp>
      <p:sp>
        <p:nvSpPr>
          <p:cNvPr id="6" name="Rectangle 5"/>
          <p:cNvSpPr/>
          <p:nvPr/>
        </p:nvSpPr>
        <p:spPr>
          <a:xfrm>
            <a:off x="0" y="2"/>
            <a:ext cx="9144000" cy="582362"/>
          </a:xfrm>
          <a:prstGeom prst="rect">
            <a:avLst/>
          </a:prstGeom>
          <a:solidFill>
            <a:srgbClr val="FFCF01"/>
          </a:solidFill>
          <a:ln>
            <a:noFill/>
          </a:ln>
        </p:spPr>
        <p:style>
          <a:lnRef idx="2">
            <a:schemeClr val="accent1">
              <a:shade val="50000"/>
            </a:schemeClr>
          </a:lnRef>
          <a:fillRef idx="1">
            <a:schemeClr val="accent1"/>
          </a:fillRef>
          <a:effectRef idx="0">
            <a:schemeClr val="accent1"/>
          </a:effectRef>
          <a:fontRef idx="minor">
            <a:schemeClr val="lt1"/>
          </a:fontRef>
        </p:style>
        <p:txBody>
          <a:bodyPr lIns="432000" tIns="0" rIns="432000" bIns="0" rtlCol="0" anchor="ctr"/>
          <a:lstStyle/>
          <a:p>
            <a:pPr algn="ctr" fontAlgn="base">
              <a:spcBef>
                <a:spcPct val="0"/>
              </a:spcBef>
              <a:spcAft>
                <a:spcPct val="0"/>
              </a:spcAft>
              <a:buClrTx/>
              <a:defRPr/>
            </a:pPr>
            <a:r>
              <a:rPr kumimoji="0" lang="en-US" altLang="en-US" sz="2000" b="1" i="0" u="none" strike="noStrike" kern="1200" cap="none" spc="0" normalizeH="0" baseline="0" noProof="0" dirty="0">
                <a:ln>
                  <a:noFill/>
                </a:ln>
                <a:solidFill>
                  <a:srgbClr val="000000"/>
                </a:solidFill>
                <a:effectLst/>
                <a:uLnTx/>
                <a:uFillTx/>
                <a:latin typeface="Calibri"/>
                <a:ea typeface="Times New Roman" pitchFamily="18" charset="0"/>
                <a:cs typeface="Times New Roman"/>
              </a:rPr>
              <a:t>(202x-xxx) </a:t>
            </a:r>
            <a:r>
              <a:rPr lang="en-US" altLang="en-US" sz="2000" b="1" kern="1200" dirty="0">
                <a:solidFill>
                  <a:srgbClr val="000000"/>
                </a:solidFill>
                <a:latin typeface="Calibri"/>
                <a:ea typeface="Times New Roman" pitchFamily="18" charset="0"/>
                <a:cs typeface="Times New Roman"/>
              </a:rPr>
              <a:t>Felles </a:t>
            </a:r>
            <a:r>
              <a:rPr lang="en-US" altLang="en-US" sz="2000" b="1" kern="1200" dirty="0" err="1">
                <a:solidFill>
                  <a:srgbClr val="000000"/>
                </a:solidFill>
                <a:latin typeface="Calibri"/>
                <a:ea typeface="Times New Roman" pitchFamily="18" charset="0"/>
                <a:cs typeface="Times New Roman"/>
              </a:rPr>
              <a:t>læring</a:t>
            </a:r>
            <a:r>
              <a:rPr kumimoji="0" lang="en-US" sz="2000" b="1" i="0" u="none" strike="noStrike" kern="1200" cap="none" spc="0" normalizeH="0" baseline="0" noProof="0" dirty="0">
                <a:ln>
                  <a:noFill/>
                </a:ln>
                <a:solidFill>
                  <a:srgbClr val="000000"/>
                </a:solidFill>
                <a:effectLst/>
                <a:uLnTx/>
                <a:uFillTx/>
                <a:latin typeface="Calibri"/>
                <a:ea typeface="Times New Roman" pitchFamily="18" charset="0"/>
                <a:cs typeface="Times New Roman"/>
              </a:rPr>
              <a:t>: </a:t>
            </a:r>
          </a:p>
          <a:p>
            <a:pPr algn="ctr" fontAlgn="base">
              <a:spcBef>
                <a:spcPct val="0"/>
              </a:spcBef>
              <a:spcAft>
                <a:spcPct val="0"/>
              </a:spcAft>
              <a:defRPr/>
            </a:pPr>
            <a:r>
              <a:rPr lang="en-US" sz="2000" b="1" i="0" dirty="0" err="1">
                <a:solidFill>
                  <a:srgbClr val="000000"/>
                </a:solidFill>
                <a:effectLst/>
                <a:latin typeface="Nunito Sans" pitchFamily="2" charset="0"/>
              </a:rPr>
              <a:t>Xxx</a:t>
            </a:r>
            <a:r>
              <a:rPr lang="en-US" sz="2000" b="1" i="0" dirty="0">
                <a:solidFill>
                  <a:srgbClr val="000000"/>
                </a:solidFill>
                <a:effectLst/>
                <a:latin typeface="Nunito Sans" pitchFamily="2" charset="0"/>
              </a:rPr>
              <a:t> (</a:t>
            </a:r>
            <a:r>
              <a:rPr lang="en-US" sz="2000" b="1" i="0" dirty="0" err="1">
                <a:solidFill>
                  <a:srgbClr val="000000"/>
                </a:solidFill>
                <a:effectLst/>
                <a:latin typeface="Nunito Sans" pitchFamily="2" charset="0"/>
              </a:rPr>
              <a:t>norsk</a:t>
            </a:r>
            <a:r>
              <a:rPr lang="en-US" sz="2000" b="1" i="0" dirty="0">
                <a:solidFill>
                  <a:srgbClr val="000000"/>
                </a:solidFill>
                <a:effectLst/>
                <a:latin typeface="Nunito Sans" pitchFamily="2" charset="0"/>
              </a:rPr>
              <a:t> </a:t>
            </a:r>
            <a:r>
              <a:rPr lang="en-US" sz="2000" b="1" i="0" dirty="0" err="1">
                <a:solidFill>
                  <a:srgbClr val="000000"/>
                </a:solidFill>
                <a:effectLst/>
                <a:latin typeface="Nunito Sans" pitchFamily="2" charset="0"/>
              </a:rPr>
              <a:t>versjon</a:t>
            </a:r>
            <a:r>
              <a:rPr lang="en-US" sz="2000" b="1" i="0" dirty="0">
                <a:solidFill>
                  <a:srgbClr val="000000"/>
                </a:solidFill>
                <a:effectLst/>
                <a:latin typeface="Nunito Sans" pitchFamily="2" charset="0"/>
              </a:rPr>
              <a:t>)</a:t>
            </a:r>
          </a:p>
        </p:txBody>
      </p:sp>
      <p:pic>
        <p:nvPicPr>
          <p:cNvPr id="7" name="Picture 2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4098" y="45583"/>
            <a:ext cx="485454" cy="375345"/>
          </a:xfrm>
          <a:prstGeom prst="rect">
            <a:avLst/>
          </a:prstGeom>
          <a:noFill/>
          <a:extLst>
            <a:ext uri="{909E8E84-426E-40DD-AFC4-6F175D3DCCD1}">
              <a14:hiddenFill xmlns:a14="http://schemas.microsoft.com/office/drawing/2010/main">
                <a:solidFill>
                  <a:srgbClr val="FFFFFF"/>
                </a:solidFill>
              </a14:hiddenFill>
            </a:ext>
          </a:extLst>
        </p:spPr>
      </p:pic>
      <p:pic>
        <p:nvPicPr>
          <p:cNvPr id="8" name="Content Placeholder 5"/>
          <p:cNvPicPr>
            <a:picLocks noGrp="1"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676453" y="20868"/>
            <a:ext cx="349059" cy="424773"/>
          </a:xfrm>
          <a:prstGeom prst="rect">
            <a:avLst/>
          </a:prstGeom>
          <a:noFill/>
          <a:extLst>
            <a:ext uri="{909E8E84-426E-40DD-AFC4-6F175D3DCCD1}">
              <a14:hiddenFill xmlns:a14="http://schemas.microsoft.com/office/drawing/2010/main">
                <a:solidFill>
                  <a:srgbClr val="FFFFFF"/>
                </a:solidFill>
              </a14:hiddenFill>
            </a:ext>
          </a:extLst>
        </p:spPr>
      </p:pic>
      <p:sp>
        <p:nvSpPr>
          <p:cNvPr id="9" name="AutoShape 27"/>
          <p:cNvSpPr>
            <a:spLocks noChangeArrowheads="1"/>
          </p:cNvSpPr>
          <p:nvPr/>
        </p:nvSpPr>
        <p:spPr bwMode="auto">
          <a:xfrm>
            <a:off x="54098" y="602287"/>
            <a:ext cx="8971415" cy="1684904"/>
          </a:xfrm>
          <a:prstGeom prst="roundRect">
            <a:avLst>
              <a:gd name="adj" fmla="val 19701"/>
            </a:avLst>
          </a:prstGeom>
          <a:solidFill>
            <a:schemeClr val="bg1"/>
          </a:solidFill>
          <a:ln w="19050">
            <a:solidFill>
              <a:srgbClr val="FFCF01"/>
            </a:solidFill>
            <a:round/>
            <a:headEnd/>
            <a:tailEnd/>
          </a:ln>
          <a:effectLst>
            <a:outerShdw dist="23000" dir="5400000" rotWithShape="0">
              <a:srgbClr val="808080">
                <a:alpha val="34998"/>
              </a:srgbClr>
            </a:outerShdw>
          </a:effectLst>
        </p:spPr>
        <p:txBody>
          <a:bodyPr vert="horz" wrap="square" lIns="0" tIns="0" rIns="0" bIns="0" numCol="1" anchor="t" anchorCtr="0" compatLnSpc="1">
            <a:prstTxWarp prst="textNoShape">
              <a:avLst/>
            </a:prstTxWarp>
          </a:bodyPr>
          <a:lstStyle/>
          <a:p>
            <a:pPr>
              <a:lnSpc>
                <a:spcPts val="1500"/>
              </a:lnSpc>
              <a:spcBef>
                <a:spcPts val="320"/>
              </a:spcBef>
              <a:buClr>
                <a:schemeClr val="accent6">
                  <a:lumMod val="75000"/>
                </a:schemeClr>
              </a:buClr>
              <a:buSzPct val="130000"/>
            </a:pPr>
            <a:r>
              <a:rPr kumimoji="0" lang="en-US" altLang="en-US" sz="1050" b="1" i="0" u="none" strike="noStrike" kern="1200" cap="none" spc="0" normalizeH="0" baseline="0" noProof="0" dirty="0" err="1">
                <a:ln>
                  <a:noFill/>
                </a:ln>
                <a:solidFill>
                  <a:srgbClr val="000000"/>
                </a:solidFill>
                <a:effectLst/>
                <a:uLnTx/>
                <a:uFillTx/>
                <a:latin typeface="Calibri" pitchFamily="34" charset="0"/>
                <a:ea typeface="Times New Roman" pitchFamily="18" charset="0"/>
                <a:cs typeface="Times New Roman" pitchFamily="18" charset="0"/>
              </a:rPr>
              <a:t>Hva</a:t>
            </a:r>
            <a:r>
              <a:rPr kumimoji="0" lang="en-US" altLang="en-US" sz="1050" b="1" i="0" u="none" strike="noStrike" kern="1200" cap="none" spc="0" normalizeH="0" baseline="0" noProof="0" dirty="0">
                <a:ln>
                  <a:noFill/>
                </a:ln>
                <a:solidFill>
                  <a:srgbClr val="000000"/>
                </a:solidFill>
                <a:effectLst/>
                <a:uLnTx/>
                <a:uFillTx/>
                <a:latin typeface="Calibri" pitchFamily="34" charset="0"/>
                <a:ea typeface="Times New Roman" pitchFamily="18" charset="0"/>
                <a:cs typeface="Times New Roman" pitchFamily="18" charset="0"/>
              </a:rPr>
              <a:t> </a:t>
            </a:r>
            <a:r>
              <a:rPr kumimoji="0" lang="en-US" altLang="en-US" sz="1050" b="1" i="0" u="none" strike="noStrike" kern="1200" cap="none" spc="0" normalizeH="0" baseline="0" noProof="0" dirty="0" err="1">
                <a:ln>
                  <a:noFill/>
                </a:ln>
                <a:solidFill>
                  <a:srgbClr val="000000"/>
                </a:solidFill>
                <a:effectLst/>
                <a:uLnTx/>
                <a:uFillTx/>
                <a:latin typeface="Calibri" pitchFamily="34" charset="0"/>
                <a:ea typeface="Times New Roman" pitchFamily="18" charset="0"/>
                <a:cs typeface="Times New Roman" pitchFamily="18" charset="0"/>
              </a:rPr>
              <a:t>skjedde</a:t>
            </a:r>
            <a:r>
              <a:rPr kumimoji="0" lang="en-US" altLang="en-US" sz="1050" b="1" i="0" u="none" strike="noStrike" kern="1200" cap="none" spc="0" normalizeH="0" baseline="0" noProof="0" dirty="0">
                <a:ln>
                  <a:noFill/>
                </a:ln>
                <a:solidFill>
                  <a:srgbClr val="000000"/>
                </a:solidFill>
                <a:effectLst/>
                <a:uLnTx/>
                <a:uFillTx/>
                <a:latin typeface="Calibri" pitchFamily="34" charset="0"/>
                <a:ea typeface="Times New Roman" pitchFamily="18" charset="0"/>
                <a:cs typeface="Times New Roman" pitchFamily="18" charset="0"/>
              </a:rPr>
              <a:t>? </a:t>
            </a:r>
          </a:p>
          <a:p>
            <a:pPr algn="l"/>
            <a:r>
              <a:rPr lang="nb-NO" sz="900" b="0" i="0" dirty="0">
                <a:solidFill>
                  <a:srgbClr val="292B2C"/>
                </a:solidFill>
                <a:effectLst/>
                <a:latin typeface="Nunito Sans" pitchFamily="2" charset="0"/>
              </a:rPr>
              <a:t>xxx</a:t>
            </a:r>
          </a:p>
          <a:p>
            <a:br>
              <a:rPr lang="nb-NO" sz="900" b="0" i="0" dirty="0">
                <a:solidFill>
                  <a:srgbClr val="292B2C"/>
                </a:solidFill>
                <a:effectLst/>
                <a:latin typeface="Nunito Sans" pitchFamily="2" charset="0"/>
              </a:rPr>
            </a:br>
            <a:endParaRPr lang="nb-NO" sz="900" dirty="0">
              <a:latin typeface="Calibri" panose="020F0502020204030204" pitchFamily="34" charset="0"/>
              <a:cs typeface="Calibri" panose="020F0502020204030204" pitchFamily="34" charset="0"/>
            </a:endParaRPr>
          </a:p>
        </p:txBody>
      </p:sp>
      <p:sp>
        <p:nvSpPr>
          <p:cNvPr id="12" name="Rectangle 37"/>
          <p:cNvSpPr>
            <a:spLocks noChangeArrowheads="1"/>
          </p:cNvSpPr>
          <p:nvPr/>
        </p:nvSpPr>
        <p:spPr bwMode="auto">
          <a:xfrm>
            <a:off x="0" y="43935"/>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a:cs typeface="Arial"/>
            </a:endParaRPr>
          </a:p>
        </p:txBody>
      </p:sp>
      <p:sp>
        <p:nvSpPr>
          <p:cNvPr id="5" name="Rounded Rectangle 19"/>
          <p:cNvSpPr>
            <a:spLocks noChangeArrowheads="1"/>
          </p:cNvSpPr>
          <p:nvPr/>
        </p:nvSpPr>
        <p:spPr bwMode="auto">
          <a:xfrm>
            <a:off x="54098" y="2347943"/>
            <a:ext cx="5414205" cy="1502111"/>
          </a:xfrm>
          <a:prstGeom prst="roundRect">
            <a:avLst>
              <a:gd name="adj" fmla="val 8315"/>
            </a:avLst>
          </a:prstGeom>
          <a:solidFill>
            <a:schemeClr val="bg1"/>
          </a:solidFill>
          <a:ln w="19050">
            <a:solidFill>
              <a:srgbClr val="FFCF01"/>
            </a:solidFill>
            <a:round/>
            <a:headEnd/>
            <a:tailEnd/>
          </a:ln>
          <a:effectLst>
            <a:outerShdw dist="23000" dir="5400000" rotWithShape="0">
              <a:srgbClr val="808080">
                <a:alpha val="34998"/>
              </a:srgbClr>
            </a:outerShdw>
          </a:effectLst>
        </p:spPr>
        <p:txBody>
          <a:bodyPr vert="horz" wrap="square" lIns="0" tIns="0" rIns="0" bIns="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
                <a:srgbClr val="FF0000"/>
              </a:buClr>
              <a:buSzTx/>
              <a:buFontTx/>
              <a:buNone/>
              <a:tabLst/>
              <a:defRPr/>
            </a:pPr>
            <a:r>
              <a:rPr kumimoji="0" lang="nb-NO" altLang="en-US" sz="1050" b="1" i="0" u="none" strike="noStrike" kern="1200" cap="none" spc="0" normalizeH="0" baseline="0" noProof="0" dirty="0">
                <a:ln>
                  <a:noFill/>
                </a:ln>
                <a:effectLst/>
                <a:uLnTx/>
                <a:uFillTx/>
                <a:latin typeface="Calibri" pitchFamily="34" charset="0"/>
                <a:ea typeface="Times New Roman" pitchFamily="18" charset="0"/>
                <a:cs typeface="Times New Roman" pitchFamily="18" charset="0"/>
              </a:rPr>
              <a:t>Hvorfor skjedde det?</a:t>
            </a:r>
          </a:p>
          <a:p>
            <a:pPr marL="0" marR="0" lvl="0" indent="0" algn="just" defTabSz="914400" rtl="0" eaLnBrk="1" fontAlgn="base" latinLnBrk="0" hangingPunct="1">
              <a:lnSpc>
                <a:spcPct val="100000"/>
              </a:lnSpc>
              <a:spcBef>
                <a:spcPct val="0"/>
              </a:spcBef>
              <a:spcAft>
                <a:spcPct val="0"/>
              </a:spcAft>
              <a:buClr>
                <a:srgbClr val="5E8AB4"/>
              </a:buClr>
              <a:buSzTx/>
              <a:buFontTx/>
              <a:buNone/>
              <a:tabLst/>
              <a:defRPr/>
            </a:pPr>
            <a:r>
              <a:rPr kumimoji="0" lang="nb-NO" sz="1000" b="1" i="0" u="none" strike="noStrike" kern="1200" cap="none" spc="0" normalizeH="0" baseline="0" noProof="0" dirty="0">
                <a:ln>
                  <a:noFill/>
                </a:ln>
                <a:effectLst/>
                <a:uLnTx/>
                <a:uFillTx/>
                <a:latin typeface="Calibri" pitchFamily="34" charset="0"/>
                <a:ea typeface="Times New Roman" pitchFamily="18" charset="0"/>
                <a:cs typeface="Times New Roman" pitchFamily="18" charset="0"/>
              </a:rPr>
              <a:t>Direkte årsak:</a:t>
            </a:r>
          </a:p>
          <a:p>
            <a:pPr marL="171450" marR="0" lvl="0" indent="-171450" algn="just" defTabSz="914400" rtl="0" eaLnBrk="1" fontAlgn="base" latinLnBrk="0" hangingPunct="1">
              <a:lnSpc>
                <a:spcPct val="100000"/>
              </a:lnSpc>
              <a:spcBef>
                <a:spcPct val="0"/>
              </a:spcBef>
              <a:spcAft>
                <a:spcPct val="0"/>
              </a:spcAft>
              <a:buClr>
                <a:srgbClr val="5E8AB4"/>
              </a:buClr>
              <a:buSzTx/>
              <a:buFont typeface="Wingdings"/>
              <a:buChar char="Ø"/>
              <a:tabLst/>
              <a:defRPr/>
            </a:pPr>
            <a:r>
              <a:rPr kumimoji="0" lang="nb-NO" altLang="en-US" sz="900" b="0" i="0" u="none" strike="noStrike" kern="1200" cap="none" spc="0" normalizeH="0" baseline="0" noProof="0" dirty="0">
                <a:ln>
                  <a:noFill/>
                </a:ln>
                <a:effectLst/>
                <a:uLnTx/>
                <a:uFillTx/>
                <a:latin typeface="Calibri" panose="020F0502020204030204" pitchFamily="34" charset="0"/>
                <a:cs typeface="Calibri" panose="020F0502020204030204" pitchFamily="34" charset="0"/>
              </a:rPr>
              <a:t>xxx</a:t>
            </a:r>
          </a:p>
          <a:p>
            <a:pPr marL="0" marR="0" lvl="0" indent="0" algn="just" defTabSz="914400" rtl="0" eaLnBrk="1" fontAlgn="base" latinLnBrk="0" hangingPunct="1">
              <a:lnSpc>
                <a:spcPct val="100000"/>
              </a:lnSpc>
              <a:spcBef>
                <a:spcPct val="0"/>
              </a:spcBef>
              <a:spcAft>
                <a:spcPct val="0"/>
              </a:spcAft>
              <a:buClr>
                <a:srgbClr val="5E8AB4"/>
              </a:buClr>
              <a:buSzTx/>
              <a:buFontTx/>
              <a:buNone/>
              <a:tabLst/>
              <a:defRPr/>
            </a:pPr>
            <a:r>
              <a:rPr kumimoji="0" lang="nb-NO" sz="1000" b="1" i="0" u="none" strike="noStrike" kern="1200" cap="none" spc="0" normalizeH="0" baseline="0" noProof="0" dirty="0" err="1">
                <a:ln>
                  <a:noFill/>
                </a:ln>
                <a:effectLst/>
                <a:uLnTx/>
                <a:uFillTx/>
                <a:latin typeface="Calibri" panose="020F0502020204030204" pitchFamily="34" charset="0"/>
                <a:ea typeface="Times New Roman" pitchFamily="18" charset="0"/>
                <a:cs typeface="Calibri" panose="020F0502020204030204" pitchFamily="34" charset="0"/>
              </a:rPr>
              <a:t>Rotårsak</a:t>
            </a:r>
            <a:r>
              <a:rPr kumimoji="0" lang="nb-NO" sz="1000" b="1" i="0" u="none" strike="noStrike" kern="1200" cap="none" spc="0" normalizeH="0" baseline="0" noProof="0" dirty="0">
                <a:ln>
                  <a:noFill/>
                </a:ln>
                <a:effectLst/>
                <a:uLnTx/>
                <a:uFillTx/>
                <a:latin typeface="Calibri" panose="020F0502020204030204" pitchFamily="34" charset="0"/>
                <a:ea typeface="Times New Roman" pitchFamily="18" charset="0"/>
                <a:cs typeface="Calibri" panose="020F0502020204030204" pitchFamily="34" charset="0"/>
              </a:rPr>
              <a:t>:</a:t>
            </a:r>
            <a:endParaRPr lang="nb-NO" sz="1000" dirty="0">
              <a:latin typeface="Calibri" panose="020F0502020204030204" pitchFamily="34" charset="0"/>
              <a:ea typeface="Times New Roman" pitchFamily="18" charset="0"/>
              <a:cs typeface="Calibri" panose="020F0502020204030204" pitchFamily="34" charset="0"/>
            </a:endParaRPr>
          </a:p>
          <a:p>
            <a:pPr marL="171450" marR="0" lvl="0" indent="-171450" algn="just" defTabSz="914400" rtl="0" eaLnBrk="1" fontAlgn="base" latinLnBrk="0" hangingPunct="1">
              <a:lnSpc>
                <a:spcPct val="100000"/>
              </a:lnSpc>
              <a:spcBef>
                <a:spcPct val="0"/>
              </a:spcBef>
              <a:spcAft>
                <a:spcPct val="0"/>
              </a:spcAft>
              <a:buClr>
                <a:srgbClr val="5E8AB4"/>
              </a:buClr>
              <a:buSzTx/>
              <a:buFont typeface="Wingdings" panose="05000000000000000000" pitchFamily="2" charset="2"/>
              <a:buChar char="Ø"/>
              <a:tabLst/>
              <a:defRPr/>
            </a:pPr>
            <a:r>
              <a:rPr kumimoji="0" lang="nb-NO" altLang="en-US" sz="900" b="0" i="0" u="none" strike="noStrike" kern="1200" cap="none" spc="0" normalizeH="0" baseline="0" noProof="0" dirty="0">
                <a:ln>
                  <a:noFill/>
                </a:ln>
                <a:effectLst/>
                <a:uLnTx/>
                <a:uFillTx/>
                <a:latin typeface="Calibri" panose="020F0502020204030204" pitchFamily="34" charset="0"/>
                <a:cs typeface="Calibri" panose="020F0502020204030204" pitchFamily="34" charset="0"/>
              </a:rPr>
              <a:t>xxx</a:t>
            </a:r>
            <a:endParaRPr lang="nb-NO" sz="900" dirty="0">
              <a:latin typeface="Calibri" pitchFamily="34" charset="0"/>
              <a:cs typeface="Times New Roman" pitchFamily="18" charset="0"/>
            </a:endParaRPr>
          </a:p>
          <a:p>
            <a:pPr marR="0" lvl="0" algn="just" defTabSz="914400" rtl="0" eaLnBrk="1" fontAlgn="base" latinLnBrk="0" hangingPunct="1">
              <a:lnSpc>
                <a:spcPct val="100000"/>
              </a:lnSpc>
              <a:spcBef>
                <a:spcPct val="0"/>
              </a:spcBef>
              <a:spcAft>
                <a:spcPct val="0"/>
              </a:spcAft>
              <a:buClr>
                <a:srgbClr val="5E8AB4"/>
              </a:buClr>
              <a:buSzTx/>
              <a:tabLst/>
              <a:defRPr/>
            </a:pPr>
            <a:endParaRPr lang="nb-NO" sz="900" dirty="0">
              <a:latin typeface="Calibri" pitchFamily="34" charset="0"/>
              <a:cs typeface="Times New Roman" pitchFamily="18" charset="0"/>
            </a:endParaRPr>
          </a:p>
          <a:p>
            <a:pPr marL="0" marR="0" lvl="0" indent="0" algn="just" defTabSz="914400" rtl="0" eaLnBrk="1" fontAlgn="base" latinLnBrk="0" hangingPunct="1">
              <a:lnSpc>
                <a:spcPct val="100000"/>
              </a:lnSpc>
              <a:spcBef>
                <a:spcPct val="0"/>
              </a:spcBef>
              <a:spcAft>
                <a:spcPct val="0"/>
              </a:spcAft>
              <a:buClr>
                <a:srgbClr val="5E8AB4"/>
              </a:buClr>
              <a:buSzTx/>
              <a:buFontTx/>
              <a:buNone/>
              <a:tabLst/>
              <a:defRPr/>
            </a:pPr>
            <a:r>
              <a:rPr kumimoji="0" lang="nb-NO" sz="1000" b="1" i="0" u="none" strike="noStrike" kern="1200" cap="none" spc="0" normalizeH="0" baseline="0" noProof="0" dirty="0">
                <a:ln>
                  <a:noFill/>
                </a:ln>
                <a:effectLst/>
                <a:uLnTx/>
                <a:uFillTx/>
                <a:latin typeface="Calibri" pitchFamily="34" charset="0"/>
                <a:ea typeface="Times New Roman" pitchFamily="18" charset="0"/>
                <a:cs typeface="Times New Roman" pitchFamily="18" charset="0"/>
              </a:rPr>
              <a:t>Medvirkende faktor:</a:t>
            </a:r>
          </a:p>
          <a:p>
            <a:pPr marL="171450" indent="-171450" fontAlgn="base">
              <a:buFont typeface="Wingdings" panose="05000000000000000000" pitchFamily="2" charset="2"/>
              <a:buChar char="Ø"/>
            </a:pPr>
            <a:r>
              <a:rPr lang="nb-NO" sz="900" dirty="0">
                <a:latin typeface="Calibri" pitchFamily="34" charset="0"/>
                <a:cs typeface="Times New Roman" pitchFamily="18" charset="0"/>
              </a:rPr>
              <a:t>xxx </a:t>
            </a:r>
          </a:p>
          <a:p>
            <a:pPr marL="171450" indent="-171450" algn="l" rtl="0" fontAlgn="base">
              <a:buFont typeface="Wingdings" panose="05000000000000000000" pitchFamily="2" charset="2"/>
              <a:buChar char="Ø"/>
            </a:pPr>
            <a:r>
              <a:rPr lang="nb-NO" sz="900" dirty="0">
                <a:latin typeface="Calibri" pitchFamily="34" charset="0"/>
                <a:cs typeface="Times New Roman" pitchFamily="18" charset="0"/>
              </a:rPr>
              <a:t>xxx</a:t>
            </a:r>
            <a:endParaRPr kumimoji="0" lang="en-US" altLang="en-US" sz="900" b="0" i="0" u="none" strike="noStrike" kern="1200" cap="none" spc="0" normalizeH="0" baseline="0" noProof="0" dirty="0">
              <a:ln>
                <a:noFill/>
              </a:ln>
              <a:effectLst/>
              <a:uLnTx/>
              <a:uFillTx/>
              <a:latin typeface="Calibri" panose="020F0502020204030204" pitchFamily="34" charset="0"/>
              <a:cs typeface="Calibri" panose="020F0502020204030204" pitchFamily="34" charset="0"/>
            </a:endParaRPr>
          </a:p>
          <a:p>
            <a:pPr marL="171450" indent="-171450" algn="l" rtl="0" fontAlgn="base">
              <a:buFont typeface="Wingdings" panose="05000000000000000000" pitchFamily="2" charset="2"/>
              <a:buChar char="Ø"/>
            </a:pPr>
            <a:endParaRPr lang="nb-NO" sz="900" b="0" i="0" u="none" strike="noStrike" dirty="0">
              <a:effectLst/>
              <a:latin typeface="Calibri" panose="020F0502020204030204" pitchFamily="34" charset="0"/>
              <a:cs typeface="Calibri" panose="020F0502020204030204" pitchFamily="34" charset="0"/>
            </a:endParaRPr>
          </a:p>
          <a:p>
            <a:pPr algn="just" fontAlgn="base">
              <a:spcBef>
                <a:spcPct val="0"/>
              </a:spcBef>
              <a:spcAft>
                <a:spcPct val="0"/>
              </a:spcAft>
              <a:buClr>
                <a:srgbClr val="5E8AB4"/>
              </a:buClr>
              <a:defRPr/>
            </a:pPr>
            <a:endParaRPr lang="nb-NO" sz="900" b="0" i="0" dirty="0">
              <a:effectLst/>
              <a:latin typeface="Calibri" panose="020F0502020204030204" pitchFamily="34" charset="0"/>
              <a:cs typeface="Calibri" panose="020F0502020204030204" pitchFamily="34" charset="0"/>
            </a:endParaRPr>
          </a:p>
        </p:txBody>
      </p:sp>
      <p:sp>
        <p:nvSpPr>
          <p:cNvPr id="2" name="TextBox 1"/>
          <p:cNvSpPr txBox="1"/>
          <p:nvPr/>
        </p:nvSpPr>
        <p:spPr>
          <a:xfrm>
            <a:off x="5468303" y="4830153"/>
            <a:ext cx="3327324" cy="257361"/>
          </a:xfrm>
          <a:prstGeom prst="rect">
            <a:avLst/>
          </a:prstGeom>
          <a:noFill/>
        </p:spPr>
        <p:txBody>
          <a:bodyPr wrap="square" rtlCol="0">
            <a:noAutofit/>
          </a:bodyPr>
          <a:lstStyle/>
          <a:p>
            <a:pPr marL="0" marR="0" lvl="0" indent="0" algn="l" defTabSz="914400" rtl="0" eaLnBrk="1" fontAlgn="auto" latinLnBrk="0" hangingPunct="1">
              <a:lnSpc>
                <a:spcPct val="100000"/>
              </a:lnSpc>
              <a:spcBef>
                <a:spcPts val="0"/>
              </a:spcBef>
              <a:spcAft>
                <a:spcPts val="0"/>
              </a:spcAft>
              <a:buClr>
                <a:srgbClr val="5E8AB4"/>
              </a:buClr>
              <a:buSzTx/>
              <a:buFont typeface="Arial" panose="020B0604020202020204" pitchFamily="34" charset="0"/>
              <a:buNone/>
              <a:tabLst/>
              <a:defRPr/>
            </a:pPr>
            <a:endParaRPr kumimoji="0" lang="en-US" sz="1000" b="0" i="0" u="none" strike="noStrike" kern="1200" cap="none" spc="0" normalizeH="0" baseline="0" noProof="0">
              <a:ln>
                <a:noFill/>
              </a:ln>
              <a:solidFill>
                <a:srgbClr val="000000"/>
              </a:solidFill>
              <a:effectLst/>
              <a:uLnTx/>
              <a:uFillTx/>
              <a:latin typeface="Arial"/>
              <a:cs typeface="Arial"/>
            </a:endParaRPr>
          </a:p>
        </p:txBody>
      </p:sp>
      <p:sp>
        <p:nvSpPr>
          <p:cNvPr id="22" name="AutoShape 36"/>
          <p:cNvSpPr>
            <a:spLocks noChangeArrowheads="1"/>
          </p:cNvSpPr>
          <p:nvPr/>
        </p:nvSpPr>
        <p:spPr bwMode="auto">
          <a:xfrm>
            <a:off x="54098" y="3910806"/>
            <a:ext cx="5431422" cy="810882"/>
          </a:xfrm>
          <a:prstGeom prst="roundRect">
            <a:avLst>
              <a:gd name="adj" fmla="val 12245"/>
            </a:avLst>
          </a:prstGeom>
          <a:solidFill>
            <a:schemeClr val="bg1"/>
          </a:solidFill>
          <a:ln w="19050">
            <a:solidFill>
              <a:srgbClr val="FFCF01"/>
            </a:solidFill>
            <a:round/>
            <a:headEnd/>
            <a:tailEnd/>
          </a:ln>
          <a:effectLst>
            <a:outerShdw dist="23000" dir="5400000" rotWithShape="0">
              <a:srgbClr val="808080">
                <a:alpha val="34998"/>
              </a:srgbClr>
            </a:outerShdw>
          </a:effectLst>
        </p:spPr>
        <p:txBody>
          <a:bodyPr vert="horz" wrap="square" lIns="0" tIns="0" rIns="0" bIns="0" numCol="1" anchor="t" anchorCtr="0" compatLnSpc="1">
            <a:prstTxWarp prst="textNoShape">
              <a:avLst/>
            </a:prstTxWarp>
          </a:bodyPr>
          <a:lstStyle/>
          <a:p>
            <a:pPr fontAlgn="base">
              <a:spcBef>
                <a:spcPct val="0"/>
              </a:spcBef>
              <a:spcAft>
                <a:spcPct val="0"/>
              </a:spcAft>
              <a:buClr>
                <a:srgbClr val="FF0000"/>
              </a:buClr>
              <a:buFontTx/>
              <a:defRPr/>
            </a:pPr>
            <a:r>
              <a:rPr lang="en-US" altLang="en-US" sz="1050" b="1" kern="1200" dirty="0" err="1">
                <a:latin typeface="Calibri"/>
                <a:ea typeface="Times New Roman" pitchFamily="18" charset="0"/>
                <a:cs typeface="Times New Roman"/>
              </a:rPr>
              <a:t>Læring</a:t>
            </a:r>
            <a:r>
              <a:rPr lang="en-US" altLang="en-US" sz="1050" b="1" kern="1200" dirty="0">
                <a:latin typeface="Calibri"/>
                <a:ea typeface="Times New Roman" pitchFamily="18" charset="0"/>
                <a:cs typeface="Times New Roman"/>
              </a:rPr>
              <a:t> </a:t>
            </a:r>
            <a:r>
              <a:rPr lang="en-US" altLang="en-US" sz="1050" b="1" kern="1200" dirty="0" err="1">
                <a:latin typeface="Calibri"/>
                <a:ea typeface="Times New Roman" pitchFamily="18" charset="0"/>
                <a:cs typeface="Times New Roman"/>
              </a:rPr>
              <a:t>fra</a:t>
            </a:r>
            <a:r>
              <a:rPr lang="en-US" altLang="en-US" sz="1050" b="1" kern="1200" dirty="0">
                <a:latin typeface="Calibri"/>
                <a:ea typeface="Times New Roman" pitchFamily="18" charset="0"/>
                <a:cs typeface="Times New Roman"/>
              </a:rPr>
              <a:t> </a:t>
            </a:r>
            <a:r>
              <a:rPr lang="en-US" altLang="en-US" sz="1050" b="1" kern="1200" dirty="0" err="1">
                <a:latin typeface="Calibri"/>
                <a:ea typeface="Times New Roman" pitchFamily="18" charset="0"/>
                <a:cs typeface="Times New Roman"/>
              </a:rPr>
              <a:t>hendelsen</a:t>
            </a:r>
            <a:endParaRPr lang="en-US" altLang="en-US" sz="1050" b="1" i="0" u="none" strike="noStrike" kern="1200" cap="none" spc="0" normalizeH="0" baseline="0" noProof="0" dirty="0" err="1">
              <a:ln>
                <a:noFill/>
              </a:ln>
              <a:solidFill>
                <a:srgbClr val="000000"/>
              </a:solidFill>
              <a:effectLst/>
              <a:uLnTx/>
              <a:uFillTx/>
              <a:latin typeface="Calibri" pitchFamily="34" charset="0"/>
              <a:ea typeface="Times New Roman" pitchFamily="18" charset="0"/>
              <a:cs typeface="Times New Roman" pitchFamily="18" charset="0"/>
            </a:endParaRPr>
          </a:p>
          <a:p>
            <a:pPr marL="171450" indent="-171450" algn="just" fontAlgn="base">
              <a:spcBef>
                <a:spcPct val="0"/>
              </a:spcBef>
              <a:spcAft>
                <a:spcPct val="0"/>
              </a:spcAft>
              <a:buClr>
                <a:srgbClr val="5E8AB4"/>
              </a:buClr>
              <a:buFont typeface="Wingdings" panose="05000000000000000000" pitchFamily="2" charset="2"/>
              <a:buChar char="Ø"/>
              <a:defRPr/>
            </a:pPr>
            <a:r>
              <a:rPr kumimoji="0" lang="nb-NO" sz="900" b="0" i="0" u="none" strike="noStrike" kern="1200" cap="none" spc="0" normalizeH="0" baseline="0" dirty="0">
                <a:ln>
                  <a:noFill/>
                </a:ln>
                <a:solidFill>
                  <a:srgbClr val="000000"/>
                </a:solidFill>
                <a:effectLst/>
                <a:uLnTx/>
                <a:uFillTx/>
                <a:latin typeface="Calibri" pitchFamily="34" charset="0"/>
                <a:ea typeface="Times New Roman" pitchFamily="18" charset="0"/>
                <a:cs typeface="Times New Roman" pitchFamily="18" charset="0"/>
              </a:rPr>
              <a:t>xxx</a:t>
            </a:r>
          </a:p>
          <a:p>
            <a:pPr marL="171450" indent="-171450" algn="just" fontAlgn="base">
              <a:spcBef>
                <a:spcPct val="0"/>
              </a:spcBef>
              <a:spcAft>
                <a:spcPct val="0"/>
              </a:spcAft>
              <a:buClr>
                <a:srgbClr val="5E8AB4"/>
              </a:buClr>
              <a:buFont typeface="Wingdings" panose="05000000000000000000" pitchFamily="2" charset="2"/>
              <a:buChar char="Ø"/>
              <a:defRPr/>
            </a:pPr>
            <a:r>
              <a:rPr lang="nb-NO" sz="900" dirty="0">
                <a:solidFill>
                  <a:srgbClr val="000000"/>
                </a:solidFill>
                <a:latin typeface="Calibri" pitchFamily="34" charset="0"/>
                <a:ea typeface="Times New Roman" pitchFamily="18" charset="0"/>
                <a:cs typeface="Times New Roman" pitchFamily="18" charset="0"/>
              </a:rPr>
              <a:t>xxx</a:t>
            </a:r>
          </a:p>
          <a:p>
            <a:pPr marL="171450" indent="-171450" algn="just" fontAlgn="base">
              <a:spcBef>
                <a:spcPct val="0"/>
              </a:spcBef>
              <a:spcAft>
                <a:spcPct val="0"/>
              </a:spcAft>
              <a:buClr>
                <a:srgbClr val="5E8AB4"/>
              </a:buClr>
              <a:buFont typeface="Wingdings" panose="05000000000000000000" pitchFamily="2" charset="2"/>
              <a:buChar char="Ø"/>
              <a:defRPr/>
            </a:pPr>
            <a:r>
              <a:rPr kumimoji="0" lang="nb-NO" sz="900" b="0" i="0" u="none" strike="noStrike" kern="1200" cap="none" spc="0" normalizeH="0" baseline="0" noProof="0" dirty="0">
                <a:ln>
                  <a:noFill/>
                </a:ln>
                <a:solidFill>
                  <a:srgbClr val="000000"/>
                </a:solidFill>
                <a:effectLst/>
                <a:uLnTx/>
                <a:uFillTx/>
                <a:latin typeface="Calibri" pitchFamily="34" charset="0"/>
                <a:ea typeface="Times New Roman" pitchFamily="18" charset="0"/>
                <a:cs typeface="Times New Roman" pitchFamily="18" charset="0"/>
              </a:rPr>
              <a:t>xxx</a:t>
            </a:r>
            <a:r>
              <a:rPr lang="nb-NO" sz="900" dirty="0">
                <a:solidFill>
                  <a:srgbClr val="000000"/>
                </a:solidFill>
                <a:latin typeface="Calibri" pitchFamily="34" charset="0"/>
                <a:ea typeface="Times New Roman" pitchFamily="18" charset="0"/>
                <a:cs typeface="Times New Roman" pitchFamily="18" charset="0"/>
              </a:rPr>
              <a:t> </a:t>
            </a:r>
            <a:endParaRPr kumimoji="0" lang="nb-NO" sz="900" b="0" i="0" u="none" strike="noStrike" kern="1200" cap="none" spc="0" normalizeH="0" baseline="0" noProof="0" dirty="0">
              <a:ln>
                <a:noFill/>
              </a:ln>
              <a:solidFill>
                <a:srgbClr val="000000"/>
              </a:solidFill>
              <a:effectLst/>
              <a:uLnTx/>
              <a:uFillTx/>
              <a:latin typeface="Calibri" pitchFamily="34" charset="0"/>
              <a:ea typeface="Times New Roman" pitchFamily="18" charset="0"/>
              <a:cs typeface="Times New Roman" pitchFamily="18" charset="0"/>
            </a:endParaRPr>
          </a:p>
        </p:txBody>
      </p:sp>
      <p:sp>
        <p:nvSpPr>
          <p:cNvPr id="13" name="TextBox 12">
            <a:extLst>
              <a:ext uri="{FF2B5EF4-FFF2-40B4-BE49-F238E27FC236}">
                <a16:creationId xmlns:a16="http://schemas.microsoft.com/office/drawing/2014/main" id="{EDC20563-77B5-1984-3F30-E2F49BAC4261}"/>
              </a:ext>
            </a:extLst>
          </p:cNvPr>
          <p:cNvSpPr txBox="1"/>
          <p:nvPr/>
        </p:nvSpPr>
        <p:spPr>
          <a:xfrm>
            <a:off x="5650906" y="2394917"/>
            <a:ext cx="502121" cy="145335"/>
          </a:xfrm>
          <a:prstGeom prst="rect">
            <a:avLst/>
          </a:prstGeom>
          <a:noFill/>
        </p:spPr>
        <p:txBody>
          <a:bodyPr wrap="square" lIns="91440" tIns="45720" rIns="91440" bIns="45720" rtlCol="0" anchor="t">
            <a:noAutofit/>
          </a:bodyPr>
          <a:lstStyle/>
          <a:p>
            <a:pPr marL="0" indent="0">
              <a:buClr>
                <a:schemeClr val="bg2"/>
              </a:buClr>
              <a:buFont typeface="Arial" panose="020B0604020202020204" pitchFamily="34" charset="0"/>
              <a:buNone/>
            </a:pPr>
            <a:r>
              <a:rPr lang="nb-NO" sz="800" i="1" dirty="0"/>
              <a:t>Bilder:</a:t>
            </a:r>
          </a:p>
        </p:txBody>
      </p:sp>
      <p:sp>
        <p:nvSpPr>
          <p:cNvPr id="3" name="Rectangle 16">
            <a:extLst>
              <a:ext uri="{FF2B5EF4-FFF2-40B4-BE49-F238E27FC236}">
                <a16:creationId xmlns:a16="http://schemas.microsoft.com/office/drawing/2014/main" id="{3A9D7F43-8918-5D0F-D499-2B5067688822}"/>
              </a:ext>
            </a:extLst>
          </p:cNvPr>
          <p:cNvSpPr/>
          <p:nvPr/>
        </p:nvSpPr>
        <p:spPr>
          <a:xfrm>
            <a:off x="5650906" y="2952576"/>
            <a:ext cx="1568460" cy="1156206"/>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b-NO">
              <a:solidFill>
                <a:srgbClr val="0070C0"/>
              </a:solidFill>
            </a:endParaRPr>
          </a:p>
        </p:txBody>
      </p:sp>
      <p:sp>
        <p:nvSpPr>
          <p:cNvPr id="14" name="Rectangle 16">
            <a:extLst>
              <a:ext uri="{FF2B5EF4-FFF2-40B4-BE49-F238E27FC236}">
                <a16:creationId xmlns:a16="http://schemas.microsoft.com/office/drawing/2014/main" id="{C225DE4F-CFE5-C5C2-510C-6FA29A805297}"/>
              </a:ext>
            </a:extLst>
          </p:cNvPr>
          <p:cNvSpPr/>
          <p:nvPr/>
        </p:nvSpPr>
        <p:spPr>
          <a:xfrm>
            <a:off x="7282522" y="2952576"/>
            <a:ext cx="1568460" cy="1156206"/>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b-NO">
              <a:solidFill>
                <a:srgbClr val="0070C0"/>
              </a:solidFill>
            </a:endParaRPr>
          </a:p>
        </p:txBody>
      </p:sp>
    </p:spTree>
    <p:extLst>
      <p:ext uri="{BB962C8B-B14F-4D97-AF65-F5344CB8AC3E}">
        <p14:creationId xmlns:p14="http://schemas.microsoft.com/office/powerpoint/2010/main" val="112156969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07FDAF8B-835A-A5B7-1602-7E24032DDC7D}"/>
              </a:ext>
            </a:extLst>
          </p:cNvPr>
          <p:cNvGrpSpPr/>
          <p:nvPr/>
        </p:nvGrpSpPr>
        <p:grpSpPr>
          <a:xfrm>
            <a:off x="0" y="0"/>
            <a:ext cx="9144000" cy="567450"/>
            <a:chOff x="0" y="0"/>
            <a:chExt cx="9144000" cy="567450"/>
          </a:xfrm>
        </p:grpSpPr>
        <p:sp>
          <p:nvSpPr>
            <p:cNvPr id="13" name="Rectangle 12">
              <a:extLst>
                <a:ext uri="{FF2B5EF4-FFF2-40B4-BE49-F238E27FC236}">
                  <a16:creationId xmlns:a16="http://schemas.microsoft.com/office/drawing/2014/main" id="{59B090AE-8DBF-0E0C-BA52-4D0A96F52153}"/>
                </a:ext>
              </a:extLst>
            </p:cNvPr>
            <p:cNvSpPr/>
            <p:nvPr/>
          </p:nvSpPr>
          <p:spPr>
            <a:xfrm>
              <a:off x="0" y="0"/>
              <a:ext cx="9144000" cy="567450"/>
            </a:xfrm>
            <a:prstGeom prst="rect">
              <a:avLst/>
            </a:prstGeom>
            <a:solidFill>
              <a:srgbClr val="FFCF01"/>
            </a:solidFill>
            <a:ln w="25400" cap="flat" cmpd="sng" algn="ctr">
              <a:noFill/>
              <a:prstDash val="solid"/>
            </a:ln>
            <a:effectLst/>
          </p:spPr>
          <p:txBody>
            <a:bodyPr lIns="432000" tIns="0" rIns="432000" bIns="0" rtlCol="0" anchor="ctr"/>
            <a:lst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lgn="ctr" defTabSz="685783" fontAlgn="base">
                <a:spcBef>
                  <a:spcPct val="0"/>
                </a:spcBef>
                <a:spcAft>
                  <a:spcPct val="0"/>
                </a:spcAft>
                <a:buClrTx/>
                <a:buFontTx/>
                <a:defRPr/>
              </a:pPr>
              <a:r>
                <a:rPr lang="en-US" altLang="en-US" sz="1600" b="1" dirty="0">
                  <a:solidFill>
                    <a:srgbClr val="000000"/>
                  </a:solidFill>
                  <a:latin typeface="Arial"/>
                  <a:cs typeface="Times New Roman"/>
                </a:rPr>
                <a:t>Felles </a:t>
              </a:r>
              <a:r>
                <a:rPr lang="en-US" altLang="en-US" sz="1600" b="1" dirty="0" err="1">
                  <a:solidFill>
                    <a:srgbClr val="000000"/>
                  </a:solidFill>
                  <a:latin typeface="Arial"/>
                  <a:cs typeface="Times New Roman"/>
                </a:rPr>
                <a:t>læring</a:t>
              </a:r>
              <a:r>
                <a:rPr kumimoji="0" lang="en-US" sz="1600" b="1" i="0" u="none" strike="noStrike" kern="1200" cap="none" spc="0" normalizeH="0" baseline="0" noProof="0" dirty="0">
                  <a:ln>
                    <a:noFill/>
                  </a:ln>
                  <a:solidFill>
                    <a:srgbClr val="000000"/>
                  </a:solidFill>
                  <a:effectLst/>
                  <a:uLnTx/>
                  <a:uFillTx/>
                  <a:latin typeface="Arial"/>
                  <a:ea typeface="+mn-ea"/>
                  <a:cs typeface="Times New Roman"/>
                  <a:sym typeface="Arial"/>
                </a:rPr>
                <a:t>: </a:t>
              </a:r>
              <a:r>
                <a:rPr kumimoji="0" lang="en-US" sz="1600" b="1" i="0" u="none" strike="noStrike" kern="1200" cap="none" spc="0" normalizeH="0" baseline="0" noProof="0" dirty="0" err="1">
                  <a:ln>
                    <a:noFill/>
                  </a:ln>
                  <a:solidFill>
                    <a:srgbClr val="000000"/>
                  </a:solidFill>
                  <a:effectLst/>
                  <a:uLnTx/>
                  <a:uFillTx/>
                  <a:latin typeface="Arial"/>
                  <a:ea typeface="+mn-ea"/>
                  <a:cs typeface="Times New Roman"/>
                  <a:sym typeface="Arial"/>
                </a:rPr>
                <a:t>Saksbeskrivelse</a:t>
              </a:r>
              <a:endParaRPr lang="en-US" sz="1600" b="1" i="0" u="none" strike="noStrike" kern="1200" cap="none" spc="0" normalizeH="0" baseline="0" noProof="0" dirty="0">
                <a:ln>
                  <a:noFill/>
                </a:ln>
                <a:solidFill>
                  <a:srgbClr val="000000"/>
                </a:solidFill>
                <a:effectLst/>
                <a:uLnTx/>
                <a:uFillTx/>
                <a:latin typeface="Arial"/>
                <a:cs typeface="Times New Roman"/>
              </a:endParaRPr>
            </a:p>
            <a:p>
              <a:pPr lvl="0" algn="ctr" defTabSz="685783" fontAlgn="base">
                <a:spcBef>
                  <a:spcPct val="0"/>
                </a:spcBef>
                <a:spcAft>
                  <a:spcPct val="0"/>
                </a:spcAft>
                <a:buClrTx/>
                <a:defRPr/>
              </a:pPr>
              <a:r>
                <a:rPr lang="en-US" sz="1600" b="1" i="1" dirty="0" err="1">
                  <a:solidFill>
                    <a:srgbClr val="000000"/>
                  </a:solidFill>
                  <a:cs typeface="Times New Roman"/>
                </a:rPr>
                <a:t>Læring</a:t>
              </a:r>
              <a:r>
                <a:rPr lang="en-US" sz="1600" b="1" i="1" dirty="0">
                  <a:solidFill>
                    <a:srgbClr val="000000"/>
                  </a:solidFill>
                  <a:cs typeface="Times New Roman"/>
                </a:rPr>
                <a:t> </a:t>
              </a:r>
              <a:r>
                <a:rPr lang="en-US" sz="1600" b="1" i="1" dirty="0" err="1">
                  <a:solidFill>
                    <a:srgbClr val="000000"/>
                  </a:solidFill>
                  <a:cs typeface="Times New Roman"/>
                </a:rPr>
                <a:t>og</a:t>
              </a:r>
              <a:r>
                <a:rPr lang="en-US" sz="1600" b="1" i="1" dirty="0">
                  <a:solidFill>
                    <a:srgbClr val="000000"/>
                  </a:solidFill>
                  <a:cs typeface="Times New Roman"/>
                </a:rPr>
                <a:t> </a:t>
              </a:r>
              <a:r>
                <a:rPr lang="en-US" sz="1600" b="1" i="1" dirty="0" err="1">
                  <a:solidFill>
                    <a:srgbClr val="000000"/>
                  </a:solidFill>
                  <a:cs typeface="Times New Roman"/>
                </a:rPr>
                <a:t>anbefaling</a:t>
              </a:r>
              <a:endParaRPr kumimoji="0" lang="en-US" sz="1600" b="1" i="1" u="none" strike="noStrike" kern="1200" cap="none" spc="0" normalizeH="0" baseline="0" noProof="0" dirty="0" err="1">
                <a:ln>
                  <a:noFill/>
                </a:ln>
                <a:solidFill>
                  <a:srgbClr val="000000"/>
                </a:solidFill>
                <a:effectLst/>
                <a:uLnTx/>
                <a:uFillTx/>
                <a:latin typeface="Arial"/>
                <a:ea typeface="+mn-ea"/>
                <a:cs typeface="Times New Roman"/>
                <a:sym typeface="Arial"/>
              </a:endParaRPr>
            </a:p>
          </p:txBody>
        </p:sp>
        <p:pic>
          <p:nvPicPr>
            <p:cNvPr id="15" name="Picture 14" descr="A blue and white sign with white text&#10;&#10;AI-generated content may be incorrect.">
              <a:extLst>
                <a:ext uri="{FF2B5EF4-FFF2-40B4-BE49-F238E27FC236}">
                  <a16:creationId xmlns:a16="http://schemas.microsoft.com/office/drawing/2014/main" id="{FA5FBC5F-0523-0F8E-1A09-08DB1CB59257}"/>
                </a:ext>
              </a:extLst>
            </p:cNvPr>
            <p:cNvPicPr>
              <a:picLocks noChangeAspect="1"/>
            </p:cNvPicPr>
            <p:nvPr/>
          </p:nvPicPr>
          <p:blipFill>
            <a:blip r:embed="rId2"/>
            <a:stretch>
              <a:fillRect/>
            </a:stretch>
          </p:blipFill>
          <p:spPr>
            <a:xfrm>
              <a:off x="92367" y="91754"/>
              <a:ext cx="485454" cy="374751"/>
            </a:xfrm>
            <a:prstGeom prst="rect">
              <a:avLst/>
            </a:prstGeom>
          </p:spPr>
        </p:pic>
        <p:pic>
          <p:nvPicPr>
            <p:cNvPr id="16" name="Picture 15" descr="A yellow sign with black text and silhouettes of men&#10;&#10;AI-generated content may be incorrect.">
              <a:extLst>
                <a:ext uri="{FF2B5EF4-FFF2-40B4-BE49-F238E27FC236}">
                  <a16:creationId xmlns:a16="http://schemas.microsoft.com/office/drawing/2014/main" id="{03991DB1-A3E4-2B47-A38A-F5CA650FB795}"/>
                </a:ext>
              </a:extLst>
            </p:cNvPr>
            <p:cNvPicPr>
              <a:picLocks noChangeAspect="1"/>
            </p:cNvPicPr>
            <p:nvPr/>
          </p:nvPicPr>
          <p:blipFill>
            <a:blip r:embed="rId3"/>
            <a:stretch>
              <a:fillRect/>
            </a:stretch>
          </p:blipFill>
          <p:spPr>
            <a:xfrm>
              <a:off x="8721087" y="0"/>
              <a:ext cx="330546" cy="460358"/>
            </a:xfrm>
            <a:prstGeom prst="rect">
              <a:avLst/>
            </a:prstGeom>
          </p:spPr>
        </p:pic>
      </p:grpSp>
      <p:sp>
        <p:nvSpPr>
          <p:cNvPr id="52" name="Rectangle: Rounded Corners 51">
            <a:extLst>
              <a:ext uri="{FF2B5EF4-FFF2-40B4-BE49-F238E27FC236}">
                <a16:creationId xmlns:a16="http://schemas.microsoft.com/office/drawing/2014/main" id="{0B048F85-8BFC-846C-9412-BA1695A48EE7}"/>
              </a:ext>
            </a:extLst>
          </p:cNvPr>
          <p:cNvSpPr/>
          <p:nvPr/>
        </p:nvSpPr>
        <p:spPr>
          <a:xfrm>
            <a:off x="3545326" y="2907253"/>
            <a:ext cx="5428539" cy="377919"/>
          </a:xfrm>
          <a:prstGeom prst="roundRect">
            <a:avLst/>
          </a:prstGeom>
          <a:noFill/>
          <a:ln w="12700" cap="flat" cmpd="sng" algn="ctr">
            <a:solidFill>
              <a:srgbClr val="000000"/>
            </a:solidFill>
            <a:prstDash val="solid"/>
          </a:ln>
          <a:effectLst/>
        </p:spPr>
        <p:txBody>
          <a:bodyPr lIns="54000" tIns="27000" rIns="54000" bIns="27000" rtlCol="0" anchor="ctr"/>
          <a:lst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marL="0" marR="0" lvl="0" indent="0" algn="l" defTabSz="685783" rtl="0" eaLnBrk="1" fontAlgn="auto" latinLnBrk="0" hangingPunct="1">
              <a:lnSpc>
                <a:spcPct val="100000"/>
              </a:lnSpc>
              <a:spcBef>
                <a:spcPts val="0"/>
              </a:spcBef>
              <a:spcAft>
                <a:spcPts val="0"/>
              </a:spcAft>
              <a:buClrTx/>
              <a:buSzTx/>
              <a:buFontTx/>
              <a:buNone/>
              <a:tabLst/>
              <a:defRPr/>
            </a:pPr>
            <a:r>
              <a:rPr kumimoji="0" lang="en-US" sz="1050" b="0" i="0" u="none" strike="noStrike" kern="1200" cap="none" spc="0" normalizeH="0" baseline="0" noProof="0" dirty="0">
                <a:ln>
                  <a:noFill/>
                </a:ln>
                <a:solidFill>
                  <a:prstClr val="black"/>
                </a:solidFill>
                <a:effectLst/>
                <a:uLnTx/>
                <a:uFillTx/>
                <a:latin typeface="Arial"/>
                <a:ea typeface="+mn-ea"/>
                <a:cs typeface="+mn-cs"/>
                <a:sym typeface="Arial"/>
              </a:rPr>
              <a:t>...</a:t>
            </a:r>
          </a:p>
        </p:txBody>
      </p:sp>
      <p:grpSp>
        <p:nvGrpSpPr>
          <p:cNvPr id="86" name="Group 85">
            <a:extLst>
              <a:ext uri="{FF2B5EF4-FFF2-40B4-BE49-F238E27FC236}">
                <a16:creationId xmlns:a16="http://schemas.microsoft.com/office/drawing/2014/main" id="{3DA7DB21-6B46-C2EB-1D5E-5E8C05710AAB}"/>
              </a:ext>
            </a:extLst>
          </p:cNvPr>
          <p:cNvGrpSpPr/>
          <p:nvPr/>
        </p:nvGrpSpPr>
        <p:grpSpPr>
          <a:xfrm>
            <a:off x="117201" y="1195070"/>
            <a:ext cx="3266079" cy="3745654"/>
            <a:chOff x="597985" y="2839745"/>
            <a:chExt cx="2838212" cy="2193763"/>
          </a:xfrm>
        </p:grpSpPr>
        <p:cxnSp>
          <p:nvCxnSpPr>
            <p:cNvPr id="54" name="Straight Connector 53">
              <a:extLst>
                <a:ext uri="{FF2B5EF4-FFF2-40B4-BE49-F238E27FC236}">
                  <a16:creationId xmlns:a16="http://schemas.microsoft.com/office/drawing/2014/main" id="{6B92814C-0637-134E-3880-24A20990E1EC}"/>
                </a:ext>
              </a:extLst>
            </p:cNvPr>
            <p:cNvCxnSpPr>
              <a:cxnSpLocks/>
            </p:cNvCxnSpPr>
            <p:nvPr/>
          </p:nvCxnSpPr>
          <p:spPr>
            <a:xfrm>
              <a:off x="1904249" y="5021711"/>
              <a:ext cx="1531948" cy="0"/>
            </a:xfrm>
            <a:prstGeom prst="line">
              <a:avLst/>
            </a:prstGeom>
            <a:noFill/>
            <a:ln w="12700" cap="flat" cmpd="sng" algn="ctr">
              <a:solidFill>
                <a:srgbClr val="000000"/>
              </a:solidFill>
              <a:prstDash val="dashDot"/>
            </a:ln>
            <a:effectLst/>
          </p:spPr>
        </p:cxnSp>
        <p:cxnSp>
          <p:nvCxnSpPr>
            <p:cNvPr id="55" name="Straight Connector 54">
              <a:extLst>
                <a:ext uri="{FF2B5EF4-FFF2-40B4-BE49-F238E27FC236}">
                  <a16:creationId xmlns:a16="http://schemas.microsoft.com/office/drawing/2014/main" id="{A6E235C6-2EF4-79F5-1ACD-918EECAC3591}"/>
                </a:ext>
              </a:extLst>
            </p:cNvPr>
            <p:cNvCxnSpPr>
              <a:cxnSpLocks/>
            </p:cNvCxnSpPr>
            <p:nvPr/>
          </p:nvCxnSpPr>
          <p:spPr>
            <a:xfrm>
              <a:off x="1375186" y="4153550"/>
              <a:ext cx="2056893" cy="0"/>
            </a:xfrm>
            <a:prstGeom prst="line">
              <a:avLst/>
            </a:prstGeom>
            <a:noFill/>
            <a:ln w="12700" cap="flat" cmpd="sng" algn="ctr">
              <a:solidFill>
                <a:srgbClr val="000000"/>
              </a:solidFill>
              <a:prstDash val="dashDot"/>
            </a:ln>
            <a:effectLst/>
          </p:spPr>
        </p:cxnSp>
        <p:cxnSp>
          <p:nvCxnSpPr>
            <p:cNvPr id="56" name="Straight Connector 55">
              <a:extLst>
                <a:ext uri="{FF2B5EF4-FFF2-40B4-BE49-F238E27FC236}">
                  <a16:creationId xmlns:a16="http://schemas.microsoft.com/office/drawing/2014/main" id="{E1F9F261-C6B1-0BB9-8C0E-06A57063B729}"/>
                </a:ext>
              </a:extLst>
            </p:cNvPr>
            <p:cNvCxnSpPr>
              <a:cxnSpLocks/>
            </p:cNvCxnSpPr>
            <p:nvPr/>
          </p:nvCxnSpPr>
          <p:spPr>
            <a:xfrm>
              <a:off x="866679" y="3305315"/>
              <a:ext cx="2552065" cy="0"/>
            </a:xfrm>
            <a:prstGeom prst="line">
              <a:avLst/>
            </a:prstGeom>
            <a:noFill/>
            <a:ln w="12700" cap="flat" cmpd="sng" algn="ctr">
              <a:solidFill>
                <a:srgbClr val="000000"/>
              </a:solidFill>
              <a:prstDash val="dashDot"/>
            </a:ln>
            <a:effectLst/>
          </p:spPr>
        </p:cxnSp>
        <p:sp>
          <p:nvSpPr>
            <p:cNvPr id="57" name="Isosceles Triangle 56">
              <a:extLst>
                <a:ext uri="{FF2B5EF4-FFF2-40B4-BE49-F238E27FC236}">
                  <a16:creationId xmlns:a16="http://schemas.microsoft.com/office/drawing/2014/main" id="{28D77146-A53A-464E-2C50-A0889E5F0A6C}"/>
                </a:ext>
              </a:extLst>
            </p:cNvPr>
            <p:cNvSpPr/>
            <p:nvPr/>
          </p:nvSpPr>
          <p:spPr>
            <a:xfrm rot="10800000">
              <a:off x="597985" y="2839745"/>
              <a:ext cx="2611732" cy="2193763"/>
            </a:xfrm>
            <a:prstGeom prst="triangle">
              <a:avLst/>
            </a:prstGeom>
            <a:gradFill>
              <a:gsLst>
                <a:gs pos="0">
                  <a:srgbClr val="FF0000"/>
                </a:gs>
                <a:gs pos="100000">
                  <a:srgbClr val="C2CC23"/>
                </a:gs>
                <a:gs pos="51000">
                  <a:srgbClr val="FFC000"/>
                </a:gs>
              </a:gsLst>
              <a:lin ang="5400000" scaled="0"/>
            </a:gradFill>
            <a:ln w="25400" cap="flat" cmpd="sng" algn="ctr">
              <a:noFill/>
              <a:prstDash val="solid"/>
            </a:ln>
            <a:effectLst/>
          </p:spPr>
          <p:txBody>
            <a:bodyPr rtlCol="0" anchor="t"/>
            <a:lst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marL="0" marR="0" lvl="0" indent="0" algn="l" defTabSz="914378" rtl="0" eaLnBrk="1" fontAlgn="auto" latinLnBrk="0" hangingPunct="1">
                <a:lnSpc>
                  <a:spcPct val="100000"/>
                </a:lnSpc>
                <a:spcBef>
                  <a:spcPts val="0"/>
                </a:spcBef>
                <a:spcAft>
                  <a:spcPts val="0"/>
                </a:spcAft>
                <a:buClr>
                  <a:srgbClr val="F89B28"/>
                </a:buClr>
                <a:buSzTx/>
                <a:buFontTx/>
                <a:buNone/>
                <a:tabLst/>
                <a:defRPr/>
              </a:pPr>
              <a:endParaRPr kumimoji="0" lang="en-US" sz="1000" b="0" i="0" u="none" strike="noStrike" kern="0" cap="none" spc="0" normalizeH="0" baseline="0" noProof="0">
                <a:ln>
                  <a:noFill/>
                </a:ln>
                <a:solidFill>
                  <a:srgbClr val="FFFFFF"/>
                </a:solidFill>
                <a:effectLst/>
                <a:uLnTx/>
                <a:uFillTx/>
                <a:latin typeface="Arial"/>
                <a:ea typeface="+mn-ea"/>
                <a:cs typeface="Arial"/>
                <a:sym typeface="Arial"/>
              </a:endParaRPr>
            </a:p>
          </p:txBody>
        </p:sp>
        <p:cxnSp>
          <p:nvCxnSpPr>
            <p:cNvPr id="58" name="Straight Connector 57">
              <a:extLst>
                <a:ext uri="{FF2B5EF4-FFF2-40B4-BE49-F238E27FC236}">
                  <a16:creationId xmlns:a16="http://schemas.microsoft.com/office/drawing/2014/main" id="{B2B9300C-2F09-BEB2-887E-11618D72B0D4}"/>
                </a:ext>
              </a:extLst>
            </p:cNvPr>
            <p:cNvCxnSpPr>
              <a:cxnSpLocks/>
            </p:cNvCxnSpPr>
            <p:nvPr/>
          </p:nvCxnSpPr>
          <p:spPr>
            <a:xfrm flipV="1">
              <a:off x="880014" y="3305315"/>
              <a:ext cx="2048322" cy="1"/>
            </a:xfrm>
            <a:prstGeom prst="line">
              <a:avLst/>
            </a:prstGeom>
            <a:noFill/>
            <a:ln w="9525" cap="flat" cmpd="sng" algn="ctr">
              <a:solidFill>
                <a:srgbClr val="000000">
                  <a:shade val="95000"/>
                  <a:satMod val="105000"/>
                </a:srgbClr>
              </a:solidFill>
              <a:prstDash val="solid"/>
            </a:ln>
            <a:effectLst/>
          </p:spPr>
        </p:cxnSp>
        <p:sp>
          <p:nvSpPr>
            <p:cNvPr id="59" name="TextBox 58">
              <a:extLst>
                <a:ext uri="{FF2B5EF4-FFF2-40B4-BE49-F238E27FC236}">
                  <a16:creationId xmlns:a16="http://schemas.microsoft.com/office/drawing/2014/main" id="{3CE58266-DACE-C0BB-1077-826ABC602B65}"/>
                </a:ext>
              </a:extLst>
            </p:cNvPr>
            <p:cNvSpPr txBox="1"/>
            <p:nvPr/>
          </p:nvSpPr>
          <p:spPr>
            <a:xfrm>
              <a:off x="799223" y="2848115"/>
              <a:ext cx="2209256" cy="457200"/>
            </a:xfrm>
            <a:prstGeom prst="rect">
              <a:avLst/>
            </a:prstGeom>
            <a:noFill/>
          </p:spPr>
          <p:txBody>
            <a:bodyPr wrap="square" lIns="0" tIns="0" rIns="0" bIns="0" rtlCol="0" anchor="ctr" anchorCtr="0">
              <a:noAutofit/>
            </a:bodyPr>
            <a:lst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marL="0" marR="0" lvl="0" indent="0" algn="ctr" defTabSz="914378" rtl="0" eaLnBrk="1" fontAlgn="auto" latinLnBrk="0" hangingPunct="1">
                <a:lnSpc>
                  <a:spcPct val="100000"/>
                </a:lnSpc>
                <a:spcBef>
                  <a:spcPts val="0"/>
                </a:spcBef>
                <a:spcAft>
                  <a:spcPts val="0"/>
                </a:spcAft>
                <a:buClr>
                  <a:srgbClr val="F89B28"/>
                </a:buClr>
                <a:buSzTx/>
                <a:buFontTx/>
                <a:buNone/>
                <a:tabLst/>
                <a:defRPr/>
              </a:pPr>
              <a:r>
                <a:rPr kumimoji="0" lang="en-US" sz="1000" b="0" i="0" u="none" strike="noStrike" kern="1200" cap="none" spc="0" normalizeH="0" baseline="0" noProof="0" dirty="0" err="1">
                  <a:ln>
                    <a:noFill/>
                  </a:ln>
                  <a:solidFill>
                    <a:srgbClr val="000000"/>
                  </a:solidFill>
                  <a:effectLst/>
                  <a:uLnTx/>
                  <a:uFillTx/>
                  <a:latin typeface="Arial"/>
                  <a:ea typeface="+mn-ea"/>
                  <a:cs typeface="Arial"/>
                  <a:sym typeface="Arial"/>
                </a:rPr>
                <a:t>Eliminering</a:t>
              </a:r>
              <a:endParaRPr kumimoji="0" lang="en-US" sz="1000" b="0" i="0" u="none" strike="noStrike" kern="1200" cap="none" spc="0" normalizeH="0" baseline="0" noProof="0" dirty="0">
                <a:ln>
                  <a:noFill/>
                </a:ln>
                <a:solidFill>
                  <a:srgbClr val="000000"/>
                </a:solidFill>
                <a:effectLst/>
                <a:uLnTx/>
                <a:uFillTx/>
                <a:latin typeface="Arial"/>
                <a:ea typeface="+mn-ea"/>
                <a:cs typeface="Arial"/>
                <a:sym typeface="Arial"/>
              </a:endParaRPr>
            </a:p>
          </p:txBody>
        </p:sp>
        <p:cxnSp>
          <p:nvCxnSpPr>
            <p:cNvPr id="60" name="Straight Connector 59">
              <a:extLst>
                <a:ext uri="{FF2B5EF4-FFF2-40B4-BE49-F238E27FC236}">
                  <a16:creationId xmlns:a16="http://schemas.microsoft.com/office/drawing/2014/main" id="{440ADF89-7A0E-3922-682E-ED9F0845B298}"/>
                </a:ext>
              </a:extLst>
            </p:cNvPr>
            <p:cNvCxnSpPr>
              <a:cxnSpLocks/>
            </p:cNvCxnSpPr>
            <p:nvPr/>
          </p:nvCxnSpPr>
          <p:spPr>
            <a:xfrm flipV="1">
              <a:off x="1136163" y="3731319"/>
              <a:ext cx="1536874" cy="6829"/>
            </a:xfrm>
            <a:prstGeom prst="line">
              <a:avLst/>
            </a:prstGeom>
            <a:noFill/>
            <a:ln w="9525" cap="flat" cmpd="sng" algn="ctr">
              <a:solidFill>
                <a:srgbClr val="000000">
                  <a:shade val="95000"/>
                  <a:satMod val="105000"/>
                </a:srgbClr>
              </a:solidFill>
              <a:prstDash val="solid"/>
            </a:ln>
            <a:effectLst/>
          </p:spPr>
        </p:cxnSp>
        <p:sp>
          <p:nvSpPr>
            <p:cNvPr id="61" name="TextBox 60">
              <a:extLst>
                <a:ext uri="{FF2B5EF4-FFF2-40B4-BE49-F238E27FC236}">
                  <a16:creationId xmlns:a16="http://schemas.microsoft.com/office/drawing/2014/main" id="{417DC222-423E-9F27-E408-C2B3F7AFB54E}"/>
                </a:ext>
              </a:extLst>
            </p:cNvPr>
            <p:cNvSpPr txBox="1"/>
            <p:nvPr/>
          </p:nvSpPr>
          <p:spPr>
            <a:xfrm>
              <a:off x="799223" y="3300881"/>
              <a:ext cx="2209256" cy="428717"/>
            </a:xfrm>
            <a:prstGeom prst="rect">
              <a:avLst/>
            </a:prstGeom>
            <a:noFill/>
          </p:spPr>
          <p:txBody>
            <a:bodyPr wrap="square" lIns="0" tIns="0" rIns="0" bIns="0" rtlCol="0" anchor="ctr" anchorCtr="0">
              <a:noAutofit/>
            </a:bodyPr>
            <a:lst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marL="0" marR="0" lvl="0" indent="0" algn="ctr" defTabSz="914378" rtl="0" eaLnBrk="1" fontAlgn="auto" latinLnBrk="0" hangingPunct="1">
                <a:lnSpc>
                  <a:spcPct val="100000"/>
                </a:lnSpc>
                <a:spcBef>
                  <a:spcPts val="0"/>
                </a:spcBef>
                <a:spcAft>
                  <a:spcPts val="0"/>
                </a:spcAft>
                <a:buClr>
                  <a:srgbClr val="F89B28"/>
                </a:buClr>
                <a:buSzTx/>
                <a:buFontTx/>
                <a:buNone/>
                <a:tabLst/>
                <a:defRPr/>
              </a:pPr>
              <a:r>
                <a:rPr kumimoji="0" lang="en-US" sz="1000" b="0" i="0" u="none" strike="noStrike" kern="1200" cap="none" spc="0" normalizeH="0" baseline="0" noProof="0" dirty="0" err="1">
                  <a:ln>
                    <a:noFill/>
                  </a:ln>
                  <a:solidFill>
                    <a:srgbClr val="000000"/>
                  </a:solidFill>
                  <a:effectLst/>
                  <a:uLnTx/>
                  <a:uFillTx/>
                  <a:latin typeface="Arial"/>
                  <a:ea typeface="+mn-ea"/>
                  <a:cs typeface="Arial"/>
                  <a:sym typeface="Arial"/>
                </a:rPr>
                <a:t>Substitusjon</a:t>
              </a:r>
              <a:endParaRPr kumimoji="0" lang="en-US" sz="1000" b="0" i="0" u="none" strike="noStrike" kern="1200" cap="none" spc="0" normalizeH="0" baseline="0" noProof="0" dirty="0">
                <a:ln>
                  <a:noFill/>
                </a:ln>
                <a:solidFill>
                  <a:srgbClr val="000000"/>
                </a:solidFill>
                <a:effectLst/>
                <a:uLnTx/>
                <a:uFillTx/>
                <a:latin typeface="Arial"/>
                <a:ea typeface="+mn-ea"/>
                <a:cs typeface="Arial"/>
                <a:sym typeface="Arial"/>
              </a:endParaRPr>
            </a:p>
          </p:txBody>
        </p:sp>
        <p:cxnSp>
          <p:nvCxnSpPr>
            <p:cNvPr id="62" name="Straight Connector 61">
              <a:extLst>
                <a:ext uri="{FF2B5EF4-FFF2-40B4-BE49-F238E27FC236}">
                  <a16:creationId xmlns:a16="http://schemas.microsoft.com/office/drawing/2014/main" id="{9829ED83-947C-E471-19D0-BC9473FD4E8B}"/>
                </a:ext>
              </a:extLst>
            </p:cNvPr>
            <p:cNvCxnSpPr>
              <a:cxnSpLocks/>
            </p:cNvCxnSpPr>
            <p:nvPr/>
          </p:nvCxnSpPr>
          <p:spPr>
            <a:xfrm>
              <a:off x="1375186" y="4150548"/>
              <a:ext cx="1047838" cy="2779"/>
            </a:xfrm>
            <a:prstGeom prst="line">
              <a:avLst/>
            </a:prstGeom>
            <a:noFill/>
            <a:ln w="9525" cap="flat" cmpd="sng" algn="ctr">
              <a:solidFill>
                <a:srgbClr val="000000">
                  <a:shade val="95000"/>
                  <a:satMod val="105000"/>
                </a:srgbClr>
              </a:solidFill>
              <a:prstDash val="solid"/>
            </a:ln>
            <a:effectLst/>
          </p:spPr>
        </p:cxnSp>
        <p:sp>
          <p:nvSpPr>
            <p:cNvPr id="63" name="TextBox 62">
              <a:extLst>
                <a:ext uri="{FF2B5EF4-FFF2-40B4-BE49-F238E27FC236}">
                  <a16:creationId xmlns:a16="http://schemas.microsoft.com/office/drawing/2014/main" id="{B9826A7F-3038-A0BA-E5F5-0689DA25D7D0}"/>
                </a:ext>
              </a:extLst>
            </p:cNvPr>
            <p:cNvSpPr txBox="1"/>
            <p:nvPr/>
          </p:nvSpPr>
          <p:spPr>
            <a:xfrm>
              <a:off x="799223" y="3725164"/>
              <a:ext cx="2209256" cy="443697"/>
            </a:xfrm>
            <a:prstGeom prst="rect">
              <a:avLst/>
            </a:prstGeom>
            <a:noFill/>
          </p:spPr>
          <p:txBody>
            <a:bodyPr wrap="square" lIns="0" tIns="0" rIns="0" bIns="0" rtlCol="0" anchor="ctr" anchorCtr="0">
              <a:noAutofit/>
            </a:bodyPr>
            <a:lst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lgn="ctr" defTabSz="914355">
                <a:buClr>
                  <a:srgbClr val="F89B28"/>
                </a:buClr>
                <a:defRPr/>
              </a:pPr>
              <a:r>
                <a:rPr lang="en-US" sz="1000" dirty="0" err="1">
                  <a:solidFill>
                    <a:srgbClr val="000000"/>
                  </a:solidFill>
                  <a:cs typeface="Arial"/>
                </a:rPr>
                <a:t>Tekniske</a:t>
              </a:r>
              <a:r>
                <a:rPr lang="en-US" sz="1000" dirty="0">
                  <a:solidFill>
                    <a:srgbClr val="000000"/>
                  </a:solidFill>
                  <a:cs typeface="Arial"/>
                </a:rPr>
                <a:t>/ </a:t>
              </a:r>
              <a:endParaRPr lang="en-US" sz="1000" dirty="0" err="1">
                <a:solidFill>
                  <a:srgbClr val="000000"/>
                </a:solidFill>
                <a:cs typeface="Arial"/>
              </a:endParaRPr>
            </a:p>
            <a:p>
              <a:pPr algn="ctr" defTabSz="914355">
                <a:defRPr/>
              </a:pPr>
              <a:r>
                <a:rPr lang="en-US" sz="1000" dirty="0" err="1">
                  <a:solidFill>
                    <a:srgbClr val="000000"/>
                  </a:solidFill>
                  <a:cs typeface="Arial"/>
                </a:rPr>
                <a:t>fysiske</a:t>
              </a:r>
              <a:r>
                <a:rPr lang="en-US" sz="1000" dirty="0">
                  <a:solidFill>
                    <a:srgbClr val="000000"/>
                  </a:solidFill>
                  <a:cs typeface="Arial"/>
                </a:rPr>
                <a:t> </a:t>
              </a:r>
              <a:r>
                <a:rPr lang="en-US" sz="1000" dirty="0" err="1">
                  <a:solidFill>
                    <a:srgbClr val="000000"/>
                  </a:solidFill>
                  <a:cs typeface="Arial"/>
                </a:rPr>
                <a:t>tiltak</a:t>
              </a:r>
              <a:endParaRPr lang="en-US" sz="1000" b="0" i="0" u="none" strike="noStrike" kern="1200" cap="none" spc="0" normalizeH="0" baseline="0" noProof="0" dirty="0" err="1">
                <a:ln>
                  <a:noFill/>
                </a:ln>
                <a:solidFill>
                  <a:srgbClr val="000000"/>
                </a:solidFill>
                <a:effectLst/>
                <a:uLnTx/>
                <a:uFillTx/>
                <a:latin typeface="Arial"/>
                <a:cs typeface="Arial"/>
              </a:endParaRPr>
            </a:p>
          </p:txBody>
        </p:sp>
        <p:cxnSp>
          <p:nvCxnSpPr>
            <p:cNvPr id="64" name="Straight Connector 63">
              <a:extLst>
                <a:ext uri="{FF2B5EF4-FFF2-40B4-BE49-F238E27FC236}">
                  <a16:creationId xmlns:a16="http://schemas.microsoft.com/office/drawing/2014/main" id="{33A137C7-B27D-B219-D9E4-4A6A098E7FFD}"/>
                </a:ext>
              </a:extLst>
            </p:cNvPr>
            <p:cNvCxnSpPr>
              <a:cxnSpLocks/>
            </p:cNvCxnSpPr>
            <p:nvPr/>
          </p:nvCxnSpPr>
          <p:spPr>
            <a:xfrm>
              <a:off x="1648462" y="4584593"/>
              <a:ext cx="512298" cy="0"/>
            </a:xfrm>
            <a:prstGeom prst="line">
              <a:avLst/>
            </a:prstGeom>
            <a:noFill/>
            <a:ln w="9525" cap="flat" cmpd="sng" algn="ctr">
              <a:solidFill>
                <a:srgbClr val="000000">
                  <a:shade val="95000"/>
                  <a:satMod val="105000"/>
                </a:srgbClr>
              </a:solidFill>
              <a:prstDash val="solid"/>
            </a:ln>
            <a:effectLst/>
          </p:spPr>
        </p:cxnSp>
        <p:sp>
          <p:nvSpPr>
            <p:cNvPr id="65" name="TextBox 64">
              <a:extLst>
                <a:ext uri="{FF2B5EF4-FFF2-40B4-BE49-F238E27FC236}">
                  <a16:creationId xmlns:a16="http://schemas.microsoft.com/office/drawing/2014/main" id="{EE1D02D5-8E93-CE5B-7E32-64722BE3AE30}"/>
                </a:ext>
              </a:extLst>
            </p:cNvPr>
            <p:cNvSpPr txBox="1"/>
            <p:nvPr/>
          </p:nvSpPr>
          <p:spPr>
            <a:xfrm>
              <a:off x="753464" y="4164427"/>
              <a:ext cx="2300775" cy="428715"/>
            </a:xfrm>
            <a:prstGeom prst="rect">
              <a:avLst/>
            </a:prstGeom>
            <a:noFill/>
          </p:spPr>
          <p:txBody>
            <a:bodyPr wrap="square" lIns="0" tIns="0" rIns="0" bIns="0" rtlCol="0" anchor="ctr" anchorCtr="0">
              <a:noAutofit/>
            </a:bodyPr>
            <a:lst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lvl="0" algn="ctr" defTabSz="914378">
                <a:buClr>
                  <a:srgbClr val="F89B28"/>
                </a:buClr>
                <a:defRPr/>
              </a:pPr>
              <a:r>
                <a:rPr lang="en-US" sz="1000" dirty="0">
                  <a:solidFill>
                    <a:srgbClr val="000000"/>
                  </a:solidFill>
                  <a:cs typeface="Arial"/>
                </a:rPr>
                <a:t>Administrative</a:t>
              </a:r>
              <a:endParaRPr kumimoji="0" lang="en-US" sz="1000" b="0" i="0" u="none" strike="noStrike" kern="1200" cap="none" spc="0" normalizeH="0" baseline="0" noProof="0" dirty="0">
                <a:ln>
                  <a:noFill/>
                </a:ln>
                <a:solidFill>
                  <a:srgbClr val="000000"/>
                </a:solidFill>
                <a:effectLst/>
                <a:uLnTx/>
                <a:uFillTx/>
                <a:latin typeface="Arial"/>
                <a:ea typeface="+mn-ea"/>
                <a:cs typeface="Arial"/>
                <a:sym typeface="Arial"/>
              </a:endParaRPr>
            </a:p>
          </p:txBody>
        </p:sp>
        <p:sp>
          <p:nvSpPr>
            <p:cNvPr id="66" name="TextBox 65">
              <a:extLst>
                <a:ext uri="{FF2B5EF4-FFF2-40B4-BE49-F238E27FC236}">
                  <a16:creationId xmlns:a16="http://schemas.microsoft.com/office/drawing/2014/main" id="{99DC4E3D-4835-62FE-08FC-7A00E635A9E7}"/>
                </a:ext>
              </a:extLst>
            </p:cNvPr>
            <p:cNvSpPr txBox="1"/>
            <p:nvPr/>
          </p:nvSpPr>
          <p:spPr>
            <a:xfrm>
              <a:off x="799223" y="4588709"/>
              <a:ext cx="2209256" cy="425382"/>
            </a:xfrm>
            <a:prstGeom prst="rect">
              <a:avLst/>
            </a:prstGeom>
            <a:noFill/>
          </p:spPr>
          <p:txBody>
            <a:bodyPr wrap="square" lIns="0" tIns="0" rIns="0" bIns="0" rtlCol="0" anchor="ctr" anchorCtr="0">
              <a:noAutofit/>
            </a:bodyPr>
            <a:lst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marL="0" marR="0" lvl="0" indent="0" algn="ctr" defTabSz="914378" rtl="0" eaLnBrk="1" fontAlgn="auto" latinLnBrk="0" hangingPunct="1">
                <a:lnSpc>
                  <a:spcPct val="100000"/>
                </a:lnSpc>
                <a:spcBef>
                  <a:spcPts val="0"/>
                </a:spcBef>
                <a:spcAft>
                  <a:spcPts val="0"/>
                </a:spcAft>
                <a:buClr>
                  <a:srgbClr val="F89B28"/>
                </a:buClr>
                <a:buSzTx/>
                <a:buFontTx/>
                <a:buNone/>
                <a:tabLst/>
                <a:defRPr/>
              </a:pPr>
              <a:r>
                <a:rPr kumimoji="0" lang="en-US" sz="1000" b="0" i="0" u="none" strike="noStrike" kern="1200" cap="none" spc="0" normalizeH="0" baseline="0" noProof="0" dirty="0">
                  <a:ln>
                    <a:noFill/>
                  </a:ln>
                  <a:solidFill>
                    <a:srgbClr val="000000"/>
                  </a:solidFill>
                  <a:effectLst/>
                  <a:uLnTx/>
                  <a:uFillTx/>
                  <a:latin typeface="Arial"/>
                  <a:ea typeface="+mn-ea"/>
                  <a:cs typeface="Arial"/>
                  <a:sym typeface="Arial"/>
                </a:rPr>
                <a:t>Verne- </a:t>
              </a:r>
            </a:p>
            <a:p>
              <a:pPr marL="0" marR="0" lvl="0" indent="0" algn="ctr" defTabSz="914378" rtl="0" eaLnBrk="1" fontAlgn="auto" latinLnBrk="0" hangingPunct="1">
                <a:lnSpc>
                  <a:spcPct val="100000"/>
                </a:lnSpc>
                <a:spcBef>
                  <a:spcPts val="0"/>
                </a:spcBef>
                <a:spcAft>
                  <a:spcPts val="0"/>
                </a:spcAft>
                <a:buClr>
                  <a:srgbClr val="F89B28"/>
                </a:buClr>
                <a:buSzTx/>
                <a:buFontTx/>
                <a:buNone/>
                <a:tabLst/>
                <a:defRPr/>
              </a:pPr>
              <a:r>
                <a:rPr kumimoji="0" lang="en-US" sz="1000" b="0" i="0" u="none" strike="noStrike" kern="1200" cap="none" spc="0" normalizeH="0" baseline="0" noProof="0" dirty="0" err="1">
                  <a:ln>
                    <a:noFill/>
                  </a:ln>
                  <a:solidFill>
                    <a:srgbClr val="000000"/>
                  </a:solidFill>
                  <a:effectLst/>
                  <a:uLnTx/>
                  <a:uFillTx/>
                  <a:latin typeface="Arial"/>
                  <a:ea typeface="+mn-ea"/>
                  <a:cs typeface="Arial"/>
                  <a:sym typeface="Arial"/>
                </a:rPr>
                <a:t>utstyr</a:t>
              </a:r>
              <a:endParaRPr kumimoji="0" lang="en-US" sz="1000" b="0" i="0" u="none" strike="noStrike" kern="1200" cap="none" spc="0" normalizeH="0" baseline="0" noProof="0" dirty="0">
                <a:ln>
                  <a:noFill/>
                </a:ln>
                <a:solidFill>
                  <a:srgbClr val="000000"/>
                </a:solidFill>
                <a:effectLst/>
                <a:uLnTx/>
                <a:uFillTx/>
                <a:latin typeface="Arial"/>
                <a:ea typeface="+mn-ea"/>
                <a:cs typeface="Arial"/>
                <a:sym typeface="Arial"/>
              </a:endParaRPr>
            </a:p>
          </p:txBody>
        </p:sp>
      </p:grpSp>
      <p:sp>
        <p:nvSpPr>
          <p:cNvPr id="67" name="Rectangle: Rounded Corners 66">
            <a:extLst>
              <a:ext uri="{FF2B5EF4-FFF2-40B4-BE49-F238E27FC236}">
                <a16:creationId xmlns:a16="http://schemas.microsoft.com/office/drawing/2014/main" id="{C249459E-E32B-B113-4BE2-F61CCDB03286}"/>
              </a:ext>
            </a:extLst>
          </p:cNvPr>
          <p:cNvSpPr/>
          <p:nvPr/>
        </p:nvSpPr>
        <p:spPr>
          <a:xfrm>
            <a:off x="3545327" y="3700539"/>
            <a:ext cx="5428555" cy="377919"/>
          </a:xfrm>
          <a:prstGeom prst="roundRect">
            <a:avLst/>
          </a:prstGeom>
          <a:noFill/>
          <a:ln w="12700" cap="flat" cmpd="sng" algn="ctr">
            <a:solidFill>
              <a:srgbClr val="000000"/>
            </a:solidFill>
            <a:prstDash val="solid"/>
          </a:ln>
          <a:effectLst/>
        </p:spPr>
        <p:txBody>
          <a:bodyPr lIns="54000" tIns="27000" rIns="54000" bIns="27000" rtlCol="0" anchor="ctr"/>
          <a:lst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marL="0" marR="0" lvl="0" indent="0" algn="l" defTabSz="685783" rtl="0" eaLnBrk="1" fontAlgn="auto" latinLnBrk="0" hangingPunct="1">
              <a:lnSpc>
                <a:spcPct val="100000"/>
              </a:lnSpc>
              <a:spcBef>
                <a:spcPts val="0"/>
              </a:spcBef>
              <a:spcAft>
                <a:spcPts val="0"/>
              </a:spcAft>
              <a:buClrTx/>
              <a:buSzTx/>
              <a:buFontTx/>
              <a:buNone/>
              <a:tabLst/>
              <a:defRPr/>
            </a:pPr>
            <a:r>
              <a:rPr kumimoji="0" lang="en-US" sz="1050" b="0" i="0" u="none" strike="noStrike" kern="1200" cap="none" spc="0" normalizeH="0" baseline="0" noProof="0" dirty="0">
                <a:ln>
                  <a:noFill/>
                </a:ln>
                <a:solidFill>
                  <a:prstClr val="black"/>
                </a:solidFill>
                <a:effectLst/>
                <a:uLnTx/>
                <a:uFillTx/>
                <a:latin typeface="Arial"/>
                <a:ea typeface="+mn-ea"/>
                <a:cs typeface="+mn-cs"/>
                <a:sym typeface="Arial"/>
              </a:rPr>
              <a:t>...</a:t>
            </a:r>
          </a:p>
        </p:txBody>
      </p:sp>
      <p:sp>
        <p:nvSpPr>
          <p:cNvPr id="68" name="Rectangle: Rounded Corners 67">
            <a:extLst>
              <a:ext uri="{FF2B5EF4-FFF2-40B4-BE49-F238E27FC236}">
                <a16:creationId xmlns:a16="http://schemas.microsoft.com/office/drawing/2014/main" id="{5F45D57B-D3BE-B588-480A-B882A50964DD}"/>
              </a:ext>
            </a:extLst>
          </p:cNvPr>
          <p:cNvSpPr/>
          <p:nvPr/>
        </p:nvSpPr>
        <p:spPr>
          <a:xfrm>
            <a:off x="3545327" y="4366044"/>
            <a:ext cx="5428555" cy="377919"/>
          </a:xfrm>
          <a:prstGeom prst="roundRect">
            <a:avLst/>
          </a:prstGeom>
          <a:noFill/>
          <a:ln w="12700" cap="flat" cmpd="sng" algn="ctr">
            <a:solidFill>
              <a:srgbClr val="000000"/>
            </a:solidFill>
            <a:prstDash val="solid"/>
          </a:ln>
          <a:effectLst/>
        </p:spPr>
        <p:txBody>
          <a:bodyPr lIns="54000" tIns="27000" rIns="54000" bIns="27000" rtlCol="0" anchor="ctr"/>
          <a:lst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marL="0" marR="0" lvl="0" indent="0" algn="l" defTabSz="685783" rtl="0" eaLnBrk="1" fontAlgn="auto" latinLnBrk="0" hangingPunct="1">
              <a:lnSpc>
                <a:spcPct val="100000"/>
              </a:lnSpc>
              <a:spcBef>
                <a:spcPts val="0"/>
              </a:spcBef>
              <a:spcAft>
                <a:spcPts val="0"/>
              </a:spcAft>
              <a:buClrTx/>
              <a:buSzTx/>
              <a:buFontTx/>
              <a:buNone/>
              <a:tabLst/>
              <a:defRPr/>
            </a:pPr>
            <a:r>
              <a:rPr kumimoji="0" lang="en-US" sz="1050" b="0" i="0" u="none" strike="noStrike" kern="1200" cap="none" spc="0" normalizeH="0" baseline="0" noProof="0" dirty="0">
                <a:ln>
                  <a:noFill/>
                </a:ln>
                <a:solidFill>
                  <a:prstClr val="black"/>
                </a:solidFill>
                <a:effectLst/>
                <a:uLnTx/>
                <a:uFillTx/>
                <a:latin typeface="Arial"/>
                <a:ea typeface="+mn-ea"/>
                <a:cs typeface="+mn-cs"/>
                <a:sym typeface="Arial"/>
              </a:rPr>
              <a:t>...</a:t>
            </a:r>
          </a:p>
        </p:txBody>
      </p:sp>
      <p:sp>
        <p:nvSpPr>
          <p:cNvPr id="69" name="Rectangle: Rounded Corners 68">
            <a:extLst>
              <a:ext uri="{FF2B5EF4-FFF2-40B4-BE49-F238E27FC236}">
                <a16:creationId xmlns:a16="http://schemas.microsoft.com/office/drawing/2014/main" id="{179D216F-2468-B5F3-3FDA-102563A5EBAF}"/>
              </a:ext>
            </a:extLst>
          </p:cNvPr>
          <p:cNvSpPr/>
          <p:nvPr/>
        </p:nvSpPr>
        <p:spPr>
          <a:xfrm>
            <a:off x="3545327" y="2165188"/>
            <a:ext cx="5428539" cy="377919"/>
          </a:xfrm>
          <a:prstGeom prst="roundRect">
            <a:avLst/>
          </a:prstGeom>
          <a:noFill/>
          <a:ln w="12700" cap="flat" cmpd="sng" algn="ctr">
            <a:solidFill>
              <a:srgbClr val="000000"/>
            </a:solidFill>
            <a:prstDash val="solid"/>
          </a:ln>
          <a:effectLst/>
        </p:spPr>
        <p:txBody>
          <a:bodyPr lIns="54000" tIns="27000" rIns="54000" bIns="27000" rtlCol="0" anchor="ctr"/>
          <a:lst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marL="0" marR="0" lvl="0" indent="0" algn="l" defTabSz="685783" rtl="0" eaLnBrk="1" fontAlgn="auto" latinLnBrk="0" hangingPunct="1">
              <a:lnSpc>
                <a:spcPct val="100000"/>
              </a:lnSpc>
              <a:spcBef>
                <a:spcPts val="0"/>
              </a:spcBef>
              <a:spcAft>
                <a:spcPts val="0"/>
              </a:spcAft>
              <a:buClrTx/>
              <a:buSzTx/>
              <a:buFontTx/>
              <a:buNone/>
              <a:tabLst/>
              <a:defRPr/>
            </a:pPr>
            <a:r>
              <a:rPr kumimoji="0" lang="en-US" sz="1050" b="0" i="0" u="none" strike="noStrike" kern="1200" cap="none" spc="0" normalizeH="0" baseline="0" noProof="0" dirty="0">
                <a:ln>
                  <a:noFill/>
                </a:ln>
                <a:solidFill>
                  <a:prstClr val="black"/>
                </a:solidFill>
                <a:effectLst/>
                <a:uLnTx/>
                <a:uFillTx/>
                <a:latin typeface="Arial"/>
                <a:ea typeface="+mn-ea"/>
                <a:cs typeface="+mn-cs"/>
                <a:sym typeface="Arial"/>
              </a:rPr>
              <a:t>...</a:t>
            </a:r>
          </a:p>
        </p:txBody>
      </p:sp>
      <p:sp>
        <p:nvSpPr>
          <p:cNvPr id="70" name="Rectangle: Rounded Corners 69">
            <a:extLst>
              <a:ext uri="{FF2B5EF4-FFF2-40B4-BE49-F238E27FC236}">
                <a16:creationId xmlns:a16="http://schemas.microsoft.com/office/drawing/2014/main" id="{658C0A55-7D5A-FAE9-5986-871CB286C25D}"/>
              </a:ext>
            </a:extLst>
          </p:cNvPr>
          <p:cNvSpPr/>
          <p:nvPr/>
        </p:nvSpPr>
        <p:spPr>
          <a:xfrm>
            <a:off x="3545327" y="1415620"/>
            <a:ext cx="5428539" cy="377919"/>
          </a:xfrm>
          <a:prstGeom prst="roundRect">
            <a:avLst/>
          </a:prstGeom>
          <a:noFill/>
          <a:ln w="12700" cap="flat" cmpd="sng" algn="ctr">
            <a:solidFill>
              <a:srgbClr val="000000"/>
            </a:solidFill>
            <a:prstDash val="solid"/>
          </a:ln>
          <a:effectLst/>
        </p:spPr>
        <p:txBody>
          <a:bodyPr lIns="54000" tIns="27000" rIns="54000" bIns="27000" rtlCol="0" anchor="ctr"/>
          <a:lst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marL="0" marR="0" lvl="0" indent="0" algn="l" defTabSz="685783" rtl="0" eaLnBrk="1" fontAlgn="auto" latinLnBrk="0" hangingPunct="1">
              <a:lnSpc>
                <a:spcPct val="100000"/>
              </a:lnSpc>
              <a:spcBef>
                <a:spcPts val="0"/>
              </a:spcBef>
              <a:spcAft>
                <a:spcPts val="0"/>
              </a:spcAft>
              <a:buClrTx/>
              <a:buSzTx/>
              <a:buFontTx/>
              <a:buNone/>
              <a:tabLst/>
              <a:defRPr/>
            </a:pPr>
            <a:r>
              <a:rPr kumimoji="0" lang="en-US" sz="1050" b="0" i="0" u="none" strike="noStrike" kern="1200" cap="none" spc="0" normalizeH="0" baseline="0" noProof="0" dirty="0">
                <a:ln>
                  <a:noFill/>
                </a:ln>
                <a:solidFill>
                  <a:prstClr val="black"/>
                </a:solidFill>
                <a:effectLst/>
                <a:uLnTx/>
                <a:uFillTx/>
                <a:latin typeface="Arial"/>
                <a:ea typeface="+mn-ea"/>
                <a:cs typeface="+mn-cs"/>
                <a:sym typeface="Arial"/>
              </a:rPr>
              <a:t>...</a:t>
            </a:r>
          </a:p>
        </p:txBody>
      </p:sp>
      <p:sp>
        <p:nvSpPr>
          <p:cNvPr id="80" name="Rectangle: Top Corners Snipped 4">
            <a:extLst>
              <a:ext uri="{FF2B5EF4-FFF2-40B4-BE49-F238E27FC236}">
                <a16:creationId xmlns:a16="http://schemas.microsoft.com/office/drawing/2014/main" id="{05561875-ABF6-9303-E07D-D8BBFC0A0DA6}"/>
              </a:ext>
            </a:extLst>
          </p:cNvPr>
          <p:cNvSpPr/>
          <p:nvPr/>
        </p:nvSpPr>
        <p:spPr>
          <a:xfrm rot="5400000">
            <a:off x="4447041" y="-3717110"/>
            <a:ext cx="245044" cy="9148875"/>
          </a:xfrm>
          <a:prstGeom prst="rect">
            <a:avLst/>
          </a:prstGeom>
          <a:solidFill>
            <a:srgbClr val="002060"/>
          </a:solidFill>
          <a:ln w="25400" cap="flat" cmpd="sng" algn="ctr">
            <a:noFill/>
            <a:prstDash val="solid"/>
          </a:ln>
          <a:effectLst/>
        </p:spPr>
        <p:txBody>
          <a:bodyPr vert="vert270" lIns="54000" tIns="27000" rIns="54000" bIns="27000" rtlCol="0" anchor="ctr"/>
          <a:lst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lgn="ctr" defTabSz="685783">
              <a:buClrTx/>
              <a:defRPr/>
            </a:pPr>
            <a:r>
              <a:rPr lang="nb-NO" sz="1000" b="1" dirty="0">
                <a:solidFill>
                  <a:srgbClr val="FFFFFF"/>
                </a:solidFill>
                <a:effectLst>
                  <a:outerShdw blurRad="38100" dist="38100" dir="2700000" algn="tl">
                    <a:srgbClr val="000000">
                      <a:alpha val="43137"/>
                    </a:srgbClr>
                  </a:outerShdw>
                </a:effectLst>
              </a:rPr>
              <a:t>Anbefaling av eksisterende og nye sikkerhetstiltak i henhold til tiltakspyramiden</a:t>
            </a:r>
            <a:endParaRPr lang="en-US" sz="1000" b="1"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Arial"/>
              <a:cs typeface="Arial"/>
            </a:endParaRPr>
          </a:p>
        </p:txBody>
      </p:sp>
      <p:sp>
        <p:nvSpPr>
          <p:cNvPr id="82" name="TextBox 81">
            <a:extLst>
              <a:ext uri="{FF2B5EF4-FFF2-40B4-BE49-F238E27FC236}">
                <a16:creationId xmlns:a16="http://schemas.microsoft.com/office/drawing/2014/main" id="{91AB7D80-2A18-85CB-C5F0-86B3F529A30A}"/>
              </a:ext>
            </a:extLst>
          </p:cNvPr>
          <p:cNvSpPr txBox="1"/>
          <p:nvPr/>
        </p:nvSpPr>
        <p:spPr>
          <a:xfrm rot="16200000">
            <a:off x="-448521" y="2998829"/>
            <a:ext cx="1264920" cy="138500"/>
          </a:xfrm>
          <a:prstGeom prst="rect">
            <a:avLst/>
          </a:prstGeom>
          <a:noFill/>
        </p:spPr>
        <p:txBody>
          <a:bodyPr wrap="square" lIns="0" tIns="0" rIns="0" bIns="0" rtlCol="0" anchor="t">
            <a:spAutoFit/>
          </a:bodyPr>
          <a:lst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lvl="0">
              <a:buClrTx/>
              <a:defRPr/>
            </a:pPr>
            <a:r>
              <a:rPr lang="en-US" sz="900" dirty="0" err="1">
                <a:solidFill>
                  <a:srgbClr val="000000"/>
                </a:solidFill>
              </a:rPr>
              <a:t>Økende</a:t>
            </a:r>
            <a:r>
              <a:rPr lang="en-US" sz="900" dirty="0">
                <a:solidFill>
                  <a:srgbClr val="000000"/>
                </a:solidFill>
              </a:rPr>
              <a:t> </a:t>
            </a:r>
            <a:r>
              <a:rPr lang="en-US" sz="900" dirty="0" err="1">
                <a:solidFill>
                  <a:srgbClr val="000000"/>
                </a:solidFill>
              </a:rPr>
              <a:t>effektivitet</a:t>
            </a:r>
            <a:endParaRPr kumimoji="0" lang="en-US" sz="900" b="0" i="0" u="none" strike="noStrike" kern="1200" cap="none" spc="0" normalizeH="0" baseline="0" noProof="0" dirty="0" err="1">
              <a:ln>
                <a:noFill/>
              </a:ln>
              <a:solidFill>
                <a:srgbClr val="000000"/>
              </a:solidFill>
              <a:effectLst/>
              <a:uLnTx/>
              <a:uFillTx/>
              <a:latin typeface="Arial"/>
              <a:ea typeface="+mn-ea"/>
              <a:cs typeface="+mn-cs"/>
              <a:sym typeface="Arial"/>
            </a:endParaRPr>
          </a:p>
        </p:txBody>
      </p:sp>
      <p:cxnSp>
        <p:nvCxnSpPr>
          <p:cNvPr id="83" name="Straight Arrow Connector 82">
            <a:extLst>
              <a:ext uri="{FF2B5EF4-FFF2-40B4-BE49-F238E27FC236}">
                <a16:creationId xmlns:a16="http://schemas.microsoft.com/office/drawing/2014/main" id="{377EDC17-8418-14B7-3279-0B8D7B69820C}"/>
              </a:ext>
            </a:extLst>
          </p:cNvPr>
          <p:cNvCxnSpPr>
            <a:cxnSpLocks/>
          </p:cNvCxnSpPr>
          <p:nvPr/>
        </p:nvCxnSpPr>
        <p:spPr>
          <a:xfrm flipV="1">
            <a:off x="299558" y="1934012"/>
            <a:ext cx="0" cy="2191055"/>
          </a:xfrm>
          <a:prstGeom prst="straightConnector1">
            <a:avLst/>
          </a:prstGeom>
          <a:noFill/>
          <a:ln w="6350" cap="flat" cmpd="sng" algn="ctr">
            <a:solidFill>
              <a:srgbClr val="000000"/>
            </a:solidFill>
            <a:prstDash val="solid"/>
            <a:tailEnd type="triangle"/>
          </a:ln>
          <a:effectLst/>
        </p:spPr>
      </p:cxnSp>
    </p:spTree>
    <p:extLst>
      <p:ext uri="{BB962C8B-B14F-4D97-AF65-F5344CB8AC3E}">
        <p14:creationId xmlns:p14="http://schemas.microsoft.com/office/powerpoint/2010/main" val="22880569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16"/>
          <p:cNvSpPr txBox="1">
            <a:spLocks noChangeArrowheads="1"/>
          </p:cNvSpPr>
          <p:nvPr/>
        </p:nvSpPr>
        <p:spPr bwMode="auto">
          <a:xfrm>
            <a:off x="0" y="4774168"/>
            <a:ext cx="9144000" cy="421072"/>
          </a:xfrm>
          <a:prstGeom prst="rect">
            <a:avLst/>
          </a:prstGeom>
          <a:solidFill>
            <a:srgbClr val="FFCF0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0" rIns="91440" bIns="36000" numCol="1" anchor="t"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en-US" sz="1600" b="1" i="0" u="none" strike="noStrike" kern="1200" cap="none" spc="0" normalizeH="0" baseline="0" noProof="0" dirty="0">
                <a:ln>
                  <a:noFill/>
                </a:ln>
                <a:solidFill>
                  <a:srgbClr val="000000"/>
                </a:solidFill>
                <a:effectLst/>
                <a:uLnTx/>
                <a:uFillTx/>
                <a:latin typeface="Calibri" pitchFamily="34" charset="0"/>
                <a:ea typeface="Times New Roman" pitchFamily="18" charset="0"/>
                <a:cs typeface="Calibri" pitchFamily="34" charset="0"/>
              </a:rPr>
              <a:t>Together we care</a:t>
            </a: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GB" sz="900" b="0" i="0" u="none" strike="noStrike" kern="1200" cap="none" spc="0" normalizeH="0" baseline="0" noProof="0" dirty="0" err="1">
                <a:ln>
                  <a:noFill/>
                </a:ln>
                <a:solidFill>
                  <a:srgbClr val="000000"/>
                </a:solidFill>
                <a:effectLst/>
                <a:uLnTx/>
                <a:uFillTx/>
                <a:latin typeface="Segoe UI" panose="020B0502040204020203" pitchFamily="34" charset="0"/>
                <a:ea typeface="Segoe UI" panose="020B0502040204020203" pitchFamily="34" charset="0"/>
                <a:cs typeface="Segoe UI" panose="020B0502040204020203" pitchFamily="34" charset="0"/>
              </a:rPr>
              <a:t>Synergi</a:t>
            </a:r>
            <a:r>
              <a:rPr kumimoji="0" lang="en-GB" sz="900" b="0" i="0" u="none" strike="noStrike" kern="1200" cap="none" spc="0" normalizeH="0" baseline="30000" noProof="0" dirty="0">
                <a:ln>
                  <a:noFill/>
                </a:ln>
                <a:solidFill>
                  <a:srgbClr val="000000"/>
                </a:solidFill>
                <a:effectLst/>
                <a:uLnTx/>
                <a:uFillTx/>
                <a:latin typeface="Segoe UI" panose="020B0502040204020203" pitchFamily="34" charset="0"/>
                <a:ea typeface="Segoe UI" panose="020B0502040204020203" pitchFamily="34" charset="0"/>
                <a:cs typeface="Segoe UI" panose="020B0502040204020203" pitchFamily="34" charset="0"/>
              </a:rPr>
              <a:t>®</a:t>
            </a:r>
            <a:r>
              <a:rPr kumimoji="0" lang="en-GB" sz="900" b="0" i="0" u="none" strike="noStrike" kern="1200" cap="none" spc="0" normalizeH="0" baseline="0" noProof="0" dirty="0">
                <a:ln>
                  <a:noFill/>
                </a:ln>
                <a:solidFill>
                  <a:srgbClr val="000000"/>
                </a:solidFill>
                <a:effectLst/>
                <a:uLnTx/>
                <a:uFillTx/>
                <a:latin typeface="Segoe UI" panose="020B0502040204020203" pitchFamily="34" charset="0"/>
                <a:ea typeface="Segoe UI" panose="020B0502040204020203" pitchFamily="34" charset="0"/>
                <a:cs typeface="Segoe UI" panose="020B0502040204020203" pitchFamily="34" charset="0"/>
              </a:rPr>
              <a:t># xxx</a:t>
            </a:r>
            <a:endParaRPr kumimoji="0" lang="en-GB" sz="800" b="0" i="1" u="none" strike="noStrike" kern="1200" cap="none" spc="0" normalizeH="0" baseline="0" noProof="0" dirty="0">
              <a:ln>
                <a:noFill/>
              </a:ln>
              <a:solidFill>
                <a:srgbClr val="000000"/>
              </a:solidFill>
              <a:effectLst/>
              <a:uLnTx/>
              <a:uFillTx/>
              <a:latin typeface="Segoe UI" panose="020B0502040204020203" pitchFamily="34" charset="0"/>
              <a:ea typeface="Segoe UI" panose="020B0502040204020203" pitchFamily="34" charset="0"/>
              <a:cs typeface="Segoe UI" panose="020B0502040204020203" pitchFamily="34" charset="0"/>
            </a:endParaRPr>
          </a:p>
        </p:txBody>
      </p:sp>
      <p:sp>
        <p:nvSpPr>
          <p:cNvPr id="6" name="Rectangle 5"/>
          <p:cNvSpPr/>
          <p:nvPr/>
        </p:nvSpPr>
        <p:spPr>
          <a:xfrm>
            <a:off x="0" y="2"/>
            <a:ext cx="9144000" cy="582362"/>
          </a:xfrm>
          <a:prstGeom prst="rect">
            <a:avLst/>
          </a:prstGeom>
          <a:solidFill>
            <a:srgbClr val="FFCF01"/>
          </a:solidFill>
          <a:ln>
            <a:noFill/>
          </a:ln>
        </p:spPr>
        <p:style>
          <a:lnRef idx="2">
            <a:schemeClr val="accent1">
              <a:shade val="50000"/>
            </a:schemeClr>
          </a:lnRef>
          <a:fillRef idx="1">
            <a:schemeClr val="accent1"/>
          </a:fillRef>
          <a:effectRef idx="0">
            <a:schemeClr val="accent1"/>
          </a:effectRef>
          <a:fontRef idx="minor">
            <a:schemeClr val="lt1"/>
          </a:fontRef>
        </p:style>
        <p:txBody>
          <a:bodyPr lIns="432000" tIns="0" rIns="432000" bIns="0"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en-US" sz="2000" b="1" i="0" u="none" strike="noStrike" kern="1200" cap="none" spc="0" normalizeH="0" baseline="0" noProof="0" dirty="0">
                <a:ln>
                  <a:noFill/>
                </a:ln>
                <a:solidFill>
                  <a:srgbClr val="000000"/>
                </a:solidFill>
                <a:effectLst/>
                <a:uLnTx/>
                <a:uFillTx/>
                <a:latin typeface="Calibri" pitchFamily="34" charset="0"/>
                <a:ea typeface="Times New Roman" pitchFamily="18" charset="0"/>
                <a:cs typeface="Times New Roman" pitchFamily="18" charset="0"/>
              </a:rPr>
              <a:t>(202x-xxx) Shared Learning</a:t>
            </a:r>
            <a:r>
              <a:rPr kumimoji="0" lang="en-US" sz="2000" b="1" i="0" u="none" strike="noStrike" kern="1200" cap="none" spc="0" normalizeH="0" baseline="0" noProof="0" dirty="0">
                <a:ln>
                  <a:noFill/>
                </a:ln>
                <a:solidFill>
                  <a:srgbClr val="000000"/>
                </a:solidFill>
                <a:effectLst/>
                <a:uLnTx/>
                <a:uFillTx/>
                <a:latin typeface="Calibri" pitchFamily="34" charset="0"/>
                <a:ea typeface="Times New Roman" pitchFamily="18" charset="0"/>
                <a:cs typeface="Times New Roman" pitchFamily="18" charset="0"/>
              </a:rPr>
              <a:t>: </a:t>
            </a:r>
          </a:p>
          <a:p>
            <a:pPr algn="ctr" fontAlgn="base">
              <a:spcBef>
                <a:spcPct val="0"/>
              </a:spcBef>
              <a:spcAft>
                <a:spcPct val="0"/>
              </a:spcAft>
              <a:defRPr/>
            </a:pPr>
            <a:r>
              <a:rPr lang="en-US" sz="2000" b="1" i="0" dirty="0" err="1">
                <a:solidFill>
                  <a:srgbClr val="000000"/>
                </a:solidFill>
                <a:effectLst/>
                <a:latin typeface="Nunito Sans" pitchFamily="2" charset="0"/>
              </a:rPr>
              <a:t>Xxx</a:t>
            </a:r>
            <a:r>
              <a:rPr lang="en-US" sz="2000" b="1" i="0" dirty="0">
                <a:solidFill>
                  <a:srgbClr val="000000"/>
                </a:solidFill>
                <a:effectLst/>
                <a:latin typeface="Nunito Sans" pitchFamily="2" charset="0"/>
              </a:rPr>
              <a:t> (</a:t>
            </a:r>
            <a:r>
              <a:rPr lang="en-US" sz="2000" b="1" i="0" dirty="0" err="1">
                <a:solidFill>
                  <a:srgbClr val="000000"/>
                </a:solidFill>
                <a:effectLst/>
                <a:latin typeface="Nunito Sans" pitchFamily="2" charset="0"/>
              </a:rPr>
              <a:t>eng</a:t>
            </a:r>
            <a:r>
              <a:rPr lang="en-US" sz="2000" b="1" i="0" dirty="0">
                <a:solidFill>
                  <a:srgbClr val="000000"/>
                </a:solidFill>
                <a:effectLst/>
                <a:latin typeface="Nunito Sans" pitchFamily="2" charset="0"/>
              </a:rPr>
              <a:t> </a:t>
            </a:r>
            <a:r>
              <a:rPr lang="en-US" sz="2000" b="1" i="0" dirty="0" err="1">
                <a:solidFill>
                  <a:srgbClr val="000000"/>
                </a:solidFill>
                <a:effectLst/>
                <a:latin typeface="Nunito Sans" pitchFamily="2" charset="0"/>
              </a:rPr>
              <a:t>vers</a:t>
            </a:r>
            <a:r>
              <a:rPr lang="en-US" sz="2000" b="1" i="0" dirty="0">
                <a:solidFill>
                  <a:srgbClr val="000000"/>
                </a:solidFill>
                <a:effectLst/>
                <a:latin typeface="Nunito Sans" pitchFamily="2" charset="0"/>
              </a:rPr>
              <a:t>)</a:t>
            </a:r>
          </a:p>
        </p:txBody>
      </p:sp>
      <p:pic>
        <p:nvPicPr>
          <p:cNvPr id="7" name="Picture 2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4098" y="45583"/>
            <a:ext cx="485454" cy="375345"/>
          </a:xfrm>
          <a:prstGeom prst="rect">
            <a:avLst/>
          </a:prstGeom>
          <a:noFill/>
          <a:extLst>
            <a:ext uri="{909E8E84-426E-40DD-AFC4-6F175D3DCCD1}">
              <a14:hiddenFill xmlns:a14="http://schemas.microsoft.com/office/drawing/2010/main">
                <a:solidFill>
                  <a:srgbClr val="FFFFFF"/>
                </a:solidFill>
              </a14:hiddenFill>
            </a:ext>
          </a:extLst>
        </p:spPr>
      </p:pic>
      <p:pic>
        <p:nvPicPr>
          <p:cNvPr id="8" name="Content Placeholder 5"/>
          <p:cNvPicPr>
            <a:picLocks noGrp="1"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676453" y="20868"/>
            <a:ext cx="349059" cy="424773"/>
          </a:xfrm>
          <a:prstGeom prst="rect">
            <a:avLst/>
          </a:prstGeom>
          <a:noFill/>
          <a:extLst>
            <a:ext uri="{909E8E84-426E-40DD-AFC4-6F175D3DCCD1}">
              <a14:hiddenFill xmlns:a14="http://schemas.microsoft.com/office/drawing/2010/main">
                <a:solidFill>
                  <a:srgbClr val="FFFFFF"/>
                </a:solidFill>
              </a14:hiddenFill>
            </a:ext>
          </a:extLst>
        </p:spPr>
      </p:pic>
      <p:sp>
        <p:nvSpPr>
          <p:cNvPr id="9" name="AutoShape 27"/>
          <p:cNvSpPr>
            <a:spLocks noChangeArrowheads="1"/>
          </p:cNvSpPr>
          <p:nvPr/>
        </p:nvSpPr>
        <p:spPr bwMode="auto">
          <a:xfrm>
            <a:off x="76078" y="587634"/>
            <a:ext cx="8949435" cy="1701295"/>
          </a:xfrm>
          <a:prstGeom prst="roundRect">
            <a:avLst>
              <a:gd name="adj" fmla="val 19701"/>
            </a:avLst>
          </a:prstGeom>
          <a:solidFill>
            <a:schemeClr val="bg1"/>
          </a:solidFill>
          <a:ln w="19050">
            <a:solidFill>
              <a:srgbClr val="FFCF01"/>
            </a:solidFill>
            <a:round/>
            <a:headEnd/>
            <a:tailEnd/>
          </a:ln>
          <a:effectLst>
            <a:outerShdw dist="23000" dir="5400000" rotWithShape="0">
              <a:srgbClr val="808080">
                <a:alpha val="34998"/>
              </a:srgbClr>
            </a:outerShdw>
          </a:effectLst>
        </p:spPr>
        <p:txBody>
          <a:bodyPr vert="horz" wrap="square" lIns="0" tIns="0" rIns="0" bIns="0" numCol="1" anchor="t" anchorCtr="0" compatLnSpc="1">
            <a:prstTxWarp prst="textNoShape">
              <a:avLst/>
            </a:prstTxWarp>
          </a:bodyPr>
          <a:lstStyle/>
          <a:p>
            <a:pPr>
              <a:lnSpc>
                <a:spcPts val="1500"/>
              </a:lnSpc>
              <a:spcBef>
                <a:spcPts val="320"/>
              </a:spcBef>
              <a:buClr>
                <a:schemeClr val="accent6">
                  <a:lumMod val="75000"/>
                </a:schemeClr>
              </a:buClr>
              <a:buSzPct val="130000"/>
            </a:pPr>
            <a:r>
              <a:rPr kumimoji="0" lang="en-US" altLang="en-US" sz="1050" b="1" i="0" u="none" strike="noStrike" kern="1200" cap="none" spc="0" normalizeH="0" baseline="0" noProof="0" dirty="0">
                <a:ln>
                  <a:noFill/>
                </a:ln>
                <a:solidFill>
                  <a:srgbClr val="000000"/>
                </a:solidFill>
                <a:effectLst/>
                <a:uLnTx/>
                <a:uFillTx/>
                <a:latin typeface="Calibri" pitchFamily="34" charset="0"/>
                <a:ea typeface="Times New Roman" pitchFamily="18" charset="0"/>
                <a:cs typeface="Times New Roman" pitchFamily="18" charset="0"/>
              </a:rPr>
              <a:t>What has happened? </a:t>
            </a:r>
          </a:p>
          <a:p>
            <a:pPr algn="l"/>
            <a:r>
              <a:rPr lang="nb-NO" sz="900" b="0" i="0" dirty="0">
                <a:solidFill>
                  <a:srgbClr val="292B2C"/>
                </a:solidFill>
                <a:effectLst/>
                <a:latin typeface="Nunito Sans" pitchFamily="2" charset="0"/>
              </a:rPr>
              <a:t>xxx</a:t>
            </a:r>
            <a:endParaRPr lang="nb-NO" sz="900" dirty="0">
              <a:solidFill>
                <a:srgbClr val="292B2C"/>
              </a:solidFill>
              <a:latin typeface="Nunito Sans" pitchFamily="2" charset="0"/>
            </a:endParaRPr>
          </a:p>
          <a:p>
            <a:br>
              <a:rPr lang="nb-NO" sz="900" b="0" i="0" dirty="0">
                <a:solidFill>
                  <a:srgbClr val="292B2C"/>
                </a:solidFill>
                <a:effectLst/>
                <a:latin typeface="Nunito Sans" pitchFamily="2" charset="0"/>
              </a:rPr>
            </a:br>
            <a:endParaRPr lang="nb-NO" sz="900" dirty="0">
              <a:latin typeface="Calibri" panose="020F0502020204030204" pitchFamily="34" charset="0"/>
              <a:cs typeface="Calibri" panose="020F0502020204030204" pitchFamily="34" charset="0"/>
            </a:endParaRPr>
          </a:p>
        </p:txBody>
      </p:sp>
      <p:sp>
        <p:nvSpPr>
          <p:cNvPr id="12" name="Rectangle 37"/>
          <p:cNvSpPr>
            <a:spLocks noChangeArrowheads="1"/>
          </p:cNvSpPr>
          <p:nvPr/>
        </p:nvSpPr>
        <p:spPr bwMode="auto">
          <a:xfrm>
            <a:off x="0" y="43935"/>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a:cs typeface="Arial"/>
            </a:endParaRPr>
          </a:p>
        </p:txBody>
      </p:sp>
      <p:sp>
        <p:nvSpPr>
          <p:cNvPr id="5" name="Rounded Rectangle 19"/>
          <p:cNvSpPr>
            <a:spLocks noChangeArrowheads="1"/>
          </p:cNvSpPr>
          <p:nvPr/>
        </p:nvSpPr>
        <p:spPr bwMode="auto">
          <a:xfrm>
            <a:off x="71315" y="2341408"/>
            <a:ext cx="5414205" cy="1462462"/>
          </a:xfrm>
          <a:prstGeom prst="roundRect">
            <a:avLst>
              <a:gd name="adj" fmla="val 8315"/>
            </a:avLst>
          </a:prstGeom>
          <a:solidFill>
            <a:schemeClr val="bg1"/>
          </a:solidFill>
          <a:ln w="19050">
            <a:solidFill>
              <a:srgbClr val="FFCF01"/>
            </a:solidFill>
            <a:round/>
            <a:headEnd/>
            <a:tailEnd/>
          </a:ln>
          <a:effectLst>
            <a:outerShdw dist="23000" dir="5400000" rotWithShape="0">
              <a:srgbClr val="808080">
                <a:alpha val="34998"/>
              </a:srgbClr>
            </a:outerShdw>
          </a:effectLst>
        </p:spPr>
        <p:txBody>
          <a:bodyPr vert="horz" wrap="square" lIns="0" tIns="0" rIns="0" bIns="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
                <a:srgbClr val="FF0000"/>
              </a:buClr>
              <a:buSzTx/>
              <a:buFontTx/>
              <a:buNone/>
              <a:tabLst/>
              <a:defRPr/>
            </a:pPr>
            <a:r>
              <a:rPr kumimoji="0" lang="nb-NO" altLang="en-US" sz="1050" b="1" i="0" u="none" strike="noStrike" kern="1200" cap="none" spc="0" normalizeH="0" baseline="0" noProof="0" dirty="0" err="1">
                <a:ln>
                  <a:noFill/>
                </a:ln>
                <a:effectLst/>
                <a:uLnTx/>
                <a:uFillTx/>
                <a:latin typeface="Calibri"/>
                <a:ea typeface="Times New Roman" pitchFamily="18" charset="0"/>
                <a:cs typeface="Times New Roman"/>
              </a:rPr>
              <a:t>Why</a:t>
            </a:r>
            <a:r>
              <a:rPr kumimoji="0" lang="nb-NO" altLang="en-US" sz="1050" b="1" i="0" u="none" strike="noStrike" kern="1200" cap="none" spc="0" normalizeH="0" baseline="0" noProof="0" dirty="0">
                <a:ln>
                  <a:noFill/>
                </a:ln>
                <a:effectLst/>
                <a:uLnTx/>
                <a:uFillTx/>
                <a:latin typeface="Calibri"/>
                <a:ea typeface="Times New Roman" pitchFamily="18" charset="0"/>
                <a:cs typeface="Times New Roman"/>
              </a:rPr>
              <a:t> </a:t>
            </a:r>
            <a:r>
              <a:rPr kumimoji="0" lang="nb-NO" altLang="en-US" sz="1050" b="1" i="0" u="none" strike="noStrike" kern="1200" cap="none" spc="0" normalizeH="0" baseline="0" noProof="0" dirty="0" err="1">
                <a:ln>
                  <a:noFill/>
                </a:ln>
                <a:effectLst/>
                <a:uLnTx/>
                <a:uFillTx/>
                <a:latin typeface="Calibri"/>
                <a:ea typeface="Times New Roman" pitchFamily="18" charset="0"/>
                <a:cs typeface="Times New Roman"/>
              </a:rPr>
              <a:t>did</a:t>
            </a:r>
            <a:r>
              <a:rPr kumimoji="0" lang="nb-NO" altLang="en-US" sz="1050" b="1" i="0" u="none" strike="noStrike" kern="1200" cap="none" spc="0" normalizeH="0" baseline="0" noProof="0" dirty="0">
                <a:ln>
                  <a:noFill/>
                </a:ln>
                <a:effectLst/>
                <a:uLnTx/>
                <a:uFillTx/>
                <a:latin typeface="Calibri"/>
                <a:ea typeface="Times New Roman" pitchFamily="18" charset="0"/>
                <a:cs typeface="Times New Roman"/>
              </a:rPr>
              <a:t> it </a:t>
            </a:r>
            <a:r>
              <a:rPr kumimoji="0" lang="nb-NO" altLang="en-US" sz="1050" b="1" i="0" u="none" strike="noStrike" kern="1200" cap="none" spc="0" normalizeH="0" baseline="0" noProof="0" dirty="0" err="1">
                <a:ln>
                  <a:noFill/>
                </a:ln>
                <a:effectLst/>
                <a:uLnTx/>
                <a:uFillTx/>
                <a:latin typeface="Calibri"/>
                <a:ea typeface="Times New Roman" pitchFamily="18" charset="0"/>
                <a:cs typeface="Times New Roman"/>
              </a:rPr>
              <a:t>happen</a:t>
            </a:r>
            <a:r>
              <a:rPr kumimoji="0" lang="nb-NO" altLang="en-US" sz="1050" b="1" i="0" u="none" strike="noStrike" kern="1200" cap="none" spc="0" normalizeH="0" baseline="0" noProof="0" dirty="0">
                <a:ln>
                  <a:noFill/>
                </a:ln>
                <a:effectLst/>
                <a:uLnTx/>
                <a:uFillTx/>
                <a:latin typeface="Calibri"/>
                <a:ea typeface="Times New Roman" pitchFamily="18" charset="0"/>
                <a:cs typeface="Times New Roman"/>
              </a:rPr>
              <a:t>?</a:t>
            </a:r>
          </a:p>
          <a:p>
            <a:pPr marL="0" marR="0" lvl="0" indent="0" algn="just" defTabSz="914400" rtl="0" eaLnBrk="1" fontAlgn="base" latinLnBrk="0" hangingPunct="1">
              <a:lnSpc>
                <a:spcPct val="100000"/>
              </a:lnSpc>
              <a:spcBef>
                <a:spcPct val="0"/>
              </a:spcBef>
              <a:spcAft>
                <a:spcPct val="0"/>
              </a:spcAft>
              <a:buClr>
                <a:srgbClr val="5E8AB4"/>
              </a:buClr>
              <a:buSzTx/>
              <a:buFontTx/>
              <a:buNone/>
              <a:tabLst/>
              <a:defRPr/>
            </a:pPr>
            <a:r>
              <a:rPr kumimoji="0" lang="nb-NO" sz="1000" b="1" i="0" u="none" strike="noStrike" kern="1200" cap="none" spc="0" normalizeH="0" baseline="0" noProof="0" dirty="0">
                <a:ln>
                  <a:noFill/>
                </a:ln>
                <a:effectLst/>
                <a:uLnTx/>
                <a:uFillTx/>
                <a:latin typeface="Calibri"/>
                <a:ea typeface="Times New Roman" pitchFamily="18" charset="0"/>
                <a:cs typeface="Times New Roman"/>
              </a:rPr>
              <a:t>Direct </a:t>
            </a:r>
            <a:r>
              <a:rPr kumimoji="0" lang="nb-NO" sz="1000" b="1" i="0" u="none" strike="noStrike" kern="1200" cap="none" spc="0" normalizeH="0" baseline="0" noProof="0" dirty="0" err="1">
                <a:ln>
                  <a:noFill/>
                </a:ln>
                <a:effectLst/>
                <a:uLnTx/>
                <a:uFillTx/>
                <a:latin typeface="Calibri"/>
                <a:ea typeface="Times New Roman" pitchFamily="18" charset="0"/>
                <a:cs typeface="Times New Roman"/>
              </a:rPr>
              <a:t>cause</a:t>
            </a:r>
            <a:r>
              <a:rPr kumimoji="0" lang="nb-NO" sz="1000" b="1" i="0" u="none" strike="noStrike" kern="1200" cap="none" spc="0" normalizeH="0" baseline="0" noProof="0" dirty="0">
                <a:ln>
                  <a:noFill/>
                </a:ln>
                <a:effectLst/>
                <a:uLnTx/>
                <a:uFillTx/>
                <a:latin typeface="Calibri"/>
                <a:ea typeface="Times New Roman" pitchFamily="18" charset="0"/>
                <a:cs typeface="Times New Roman"/>
              </a:rPr>
              <a:t>:</a:t>
            </a:r>
            <a:endParaRPr lang="nb-NO" sz="1000" b="1" i="0" u="none" strike="noStrike" kern="1200" cap="none" spc="0" normalizeH="0" baseline="0" noProof="0" dirty="0">
              <a:ln>
                <a:noFill/>
              </a:ln>
              <a:effectLst/>
              <a:uLnTx/>
              <a:uFillTx/>
              <a:latin typeface="Calibri"/>
              <a:ea typeface="Times New Roman" pitchFamily="18" charset="0"/>
              <a:cs typeface="Times New Roman"/>
            </a:endParaRPr>
          </a:p>
          <a:p>
            <a:pPr marL="171450" indent="-171450" algn="just" fontAlgn="base">
              <a:spcBef>
                <a:spcPct val="0"/>
              </a:spcBef>
              <a:spcAft>
                <a:spcPct val="0"/>
              </a:spcAft>
              <a:buClr>
                <a:srgbClr val="5E8AB4"/>
              </a:buClr>
              <a:buFont typeface="Wingdings"/>
              <a:buChar char="Ø"/>
              <a:defRPr/>
            </a:pPr>
            <a:r>
              <a:rPr lang="nb-NO" altLang="en-US" sz="900" dirty="0">
                <a:latin typeface="Calibri"/>
                <a:cs typeface="Calibri"/>
              </a:rPr>
              <a:t>xxx</a:t>
            </a:r>
          </a:p>
          <a:p>
            <a:pPr algn="just" fontAlgn="base">
              <a:spcBef>
                <a:spcPct val="0"/>
              </a:spcBef>
              <a:spcAft>
                <a:spcPct val="0"/>
              </a:spcAft>
              <a:buClr>
                <a:srgbClr val="5E8AB4"/>
              </a:buClr>
              <a:defRPr/>
            </a:pPr>
            <a:endParaRPr lang="nb-NO" sz="1000" b="1" dirty="0">
              <a:latin typeface="Calibri"/>
              <a:ea typeface="Times New Roman" pitchFamily="18" charset="0"/>
              <a:cs typeface="Calibri"/>
            </a:endParaRPr>
          </a:p>
          <a:p>
            <a:pPr marR="0" lvl="0" algn="just" defTabSz="914400">
              <a:lnSpc>
                <a:spcPct val="100000"/>
              </a:lnSpc>
              <a:spcBef>
                <a:spcPct val="0"/>
              </a:spcBef>
              <a:spcAft>
                <a:spcPct val="0"/>
              </a:spcAft>
              <a:buSzTx/>
              <a:tabLst/>
              <a:defRPr/>
            </a:pPr>
            <a:r>
              <a:rPr kumimoji="0" lang="nb-NO" sz="1000" b="1" i="0" u="none" strike="noStrike" kern="1200" cap="none" spc="0" normalizeH="0" baseline="0" noProof="0" dirty="0" err="1">
                <a:ln>
                  <a:noFill/>
                </a:ln>
                <a:effectLst/>
                <a:uLnTx/>
                <a:uFillTx/>
                <a:latin typeface="Calibri"/>
                <a:ea typeface="Times New Roman" pitchFamily="18" charset="0"/>
                <a:cs typeface="Calibri"/>
              </a:rPr>
              <a:t>Root</a:t>
            </a:r>
            <a:r>
              <a:rPr kumimoji="0" lang="nb-NO" sz="1000" b="1" i="0" u="none" strike="noStrike" kern="1200" cap="none" spc="0" normalizeH="0" baseline="0" noProof="0" dirty="0">
                <a:ln>
                  <a:noFill/>
                </a:ln>
                <a:effectLst/>
                <a:uLnTx/>
                <a:uFillTx/>
                <a:latin typeface="Calibri"/>
                <a:ea typeface="Times New Roman" pitchFamily="18" charset="0"/>
                <a:cs typeface="Calibri"/>
              </a:rPr>
              <a:t> </a:t>
            </a:r>
            <a:r>
              <a:rPr kumimoji="0" lang="nb-NO" sz="1000" b="1" i="0" u="none" strike="noStrike" kern="1200" cap="none" spc="0" normalizeH="0" baseline="0" noProof="0" dirty="0" err="1">
                <a:ln>
                  <a:noFill/>
                </a:ln>
                <a:effectLst/>
                <a:uLnTx/>
                <a:uFillTx/>
                <a:latin typeface="Calibri"/>
                <a:ea typeface="Times New Roman" pitchFamily="18" charset="0"/>
                <a:cs typeface="Calibri"/>
              </a:rPr>
              <a:t>cause</a:t>
            </a:r>
            <a:r>
              <a:rPr kumimoji="0" lang="nb-NO" sz="1000" b="1" i="0" u="none" strike="noStrike" kern="1200" cap="none" spc="0" normalizeH="0" baseline="0" noProof="0" dirty="0">
                <a:ln>
                  <a:noFill/>
                </a:ln>
                <a:effectLst/>
                <a:uLnTx/>
                <a:uFillTx/>
                <a:latin typeface="Calibri"/>
                <a:ea typeface="Times New Roman" pitchFamily="18" charset="0"/>
                <a:cs typeface="Calibri"/>
              </a:rPr>
              <a:t>:</a:t>
            </a:r>
            <a:endParaRPr lang="nb-NO" sz="1000" dirty="0">
              <a:latin typeface="Calibri"/>
              <a:ea typeface="Times New Roman" pitchFamily="18" charset="0"/>
              <a:cs typeface="Calibri"/>
            </a:endParaRPr>
          </a:p>
          <a:p>
            <a:pPr marL="171450" indent="-171450" algn="just">
              <a:spcBef>
                <a:spcPct val="0"/>
              </a:spcBef>
              <a:spcAft>
                <a:spcPct val="0"/>
              </a:spcAft>
              <a:buClr>
                <a:srgbClr val="5E8AB4"/>
              </a:buClr>
              <a:buFont typeface="Wingdings,Sans-Serif" panose="05000000000000000000" pitchFamily="2" charset="2"/>
              <a:buChar char="Ø"/>
              <a:defRPr/>
            </a:pPr>
            <a:r>
              <a:rPr lang="nb-NO" sz="900" dirty="0">
                <a:latin typeface="Calibri"/>
                <a:ea typeface="Calibri"/>
                <a:cs typeface="Calibri"/>
              </a:rPr>
              <a:t>xxx</a:t>
            </a:r>
          </a:p>
          <a:p>
            <a:pPr marL="171450" indent="-171450" algn="just">
              <a:spcBef>
                <a:spcPct val="0"/>
              </a:spcBef>
              <a:spcAft>
                <a:spcPct val="0"/>
              </a:spcAft>
              <a:buClr>
                <a:srgbClr val="5E8AB4"/>
              </a:buClr>
              <a:buFont typeface="Wingdings" panose="05000000000000000000" pitchFamily="2" charset="2"/>
              <a:buChar char="Ø"/>
              <a:defRPr/>
            </a:pPr>
            <a:endParaRPr lang="nb-NO" sz="900" dirty="0">
              <a:latin typeface="Calibri" pitchFamily="34" charset="0"/>
              <a:cs typeface="Times New Roman" pitchFamily="18" charset="0"/>
            </a:endParaRPr>
          </a:p>
          <a:p>
            <a:pPr marR="0" lvl="0" algn="just" defTabSz="914400" fontAlgn="base">
              <a:lnSpc>
                <a:spcPct val="100000"/>
              </a:lnSpc>
              <a:spcBef>
                <a:spcPct val="0"/>
              </a:spcBef>
              <a:spcAft>
                <a:spcPct val="0"/>
              </a:spcAft>
              <a:buClr>
                <a:srgbClr val="5E8AB4"/>
              </a:buClr>
              <a:buSzTx/>
              <a:tabLst/>
              <a:defRPr/>
            </a:pPr>
            <a:r>
              <a:rPr lang="nb-NO" sz="1000" b="1" dirty="0" err="1">
                <a:latin typeface="Calibri"/>
                <a:ea typeface="Times New Roman" pitchFamily="18" charset="0"/>
                <a:cs typeface="Times New Roman"/>
              </a:rPr>
              <a:t>Contributing</a:t>
            </a:r>
            <a:r>
              <a:rPr lang="nb-NO" sz="1000" b="1" dirty="0">
                <a:latin typeface="Calibri"/>
                <a:ea typeface="Times New Roman" pitchFamily="18" charset="0"/>
                <a:cs typeface="Times New Roman"/>
              </a:rPr>
              <a:t> </a:t>
            </a:r>
            <a:r>
              <a:rPr lang="nb-NO" sz="1000" b="1" dirty="0" err="1">
                <a:latin typeface="Calibri"/>
                <a:ea typeface="Times New Roman" pitchFamily="18" charset="0"/>
                <a:cs typeface="Times New Roman"/>
              </a:rPr>
              <a:t>factors</a:t>
            </a:r>
            <a:r>
              <a:rPr kumimoji="0" lang="nb-NO" sz="1000" b="1" i="0" u="none" strike="noStrike" kern="1200" cap="none" spc="0" normalizeH="0" baseline="0" noProof="0" dirty="0">
                <a:ln>
                  <a:noFill/>
                </a:ln>
                <a:effectLst/>
                <a:uLnTx/>
                <a:uFillTx/>
                <a:latin typeface="Calibri"/>
                <a:ea typeface="Times New Roman" pitchFamily="18" charset="0"/>
                <a:cs typeface="Times New Roman"/>
              </a:rPr>
              <a:t>:</a:t>
            </a:r>
            <a:endParaRPr lang="nb-NO" sz="1000" b="1" i="0" u="none" strike="noStrike" kern="1200" cap="none" spc="0" normalizeH="0" baseline="0" noProof="0" dirty="0">
              <a:ln>
                <a:noFill/>
              </a:ln>
              <a:effectLst/>
              <a:uLnTx/>
              <a:uFillTx/>
              <a:latin typeface="Calibri"/>
              <a:ea typeface="Times New Roman" pitchFamily="18" charset="0"/>
              <a:cs typeface="Times New Roman"/>
            </a:endParaRPr>
          </a:p>
          <a:p>
            <a:pPr marL="171450" indent="-171450" algn="just">
              <a:spcBef>
                <a:spcPct val="0"/>
              </a:spcBef>
              <a:spcAft>
                <a:spcPct val="0"/>
              </a:spcAft>
              <a:buFont typeface="Wingdings,Sans-Serif" panose="05000000000000000000" pitchFamily="2" charset="2"/>
              <a:buChar char="Ø"/>
              <a:defRPr/>
            </a:pPr>
            <a:r>
              <a:rPr lang="nb-NO" sz="900" dirty="0">
                <a:latin typeface="Calibri"/>
                <a:ea typeface="Calibri"/>
                <a:cs typeface="Calibri"/>
              </a:rPr>
              <a:t>xxx </a:t>
            </a:r>
          </a:p>
          <a:p>
            <a:pPr algn="just" fontAlgn="base">
              <a:spcBef>
                <a:spcPct val="0"/>
              </a:spcBef>
              <a:spcAft>
                <a:spcPct val="0"/>
              </a:spcAft>
              <a:buClr>
                <a:srgbClr val="5E8AB4"/>
              </a:buClr>
              <a:defRPr/>
            </a:pPr>
            <a:endParaRPr lang="nb-NO" sz="900" b="0" i="0" dirty="0">
              <a:effectLst/>
              <a:latin typeface="Calibri" panose="020F0502020204030204" pitchFamily="34" charset="0"/>
              <a:cs typeface="Calibri" panose="020F0502020204030204" pitchFamily="34" charset="0"/>
            </a:endParaRPr>
          </a:p>
        </p:txBody>
      </p:sp>
      <p:sp>
        <p:nvSpPr>
          <p:cNvPr id="2" name="TextBox 1"/>
          <p:cNvSpPr txBox="1"/>
          <p:nvPr/>
        </p:nvSpPr>
        <p:spPr>
          <a:xfrm>
            <a:off x="5468303" y="4830153"/>
            <a:ext cx="3327324" cy="257361"/>
          </a:xfrm>
          <a:prstGeom prst="rect">
            <a:avLst/>
          </a:prstGeom>
          <a:noFill/>
        </p:spPr>
        <p:txBody>
          <a:bodyPr wrap="square" rtlCol="0">
            <a:noAutofit/>
          </a:bodyPr>
          <a:lstStyle/>
          <a:p>
            <a:pPr marL="0" marR="0" lvl="0" indent="0" algn="l" defTabSz="914400" rtl="0" eaLnBrk="1" fontAlgn="auto" latinLnBrk="0" hangingPunct="1">
              <a:lnSpc>
                <a:spcPct val="100000"/>
              </a:lnSpc>
              <a:spcBef>
                <a:spcPts val="0"/>
              </a:spcBef>
              <a:spcAft>
                <a:spcPts val="0"/>
              </a:spcAft>
              <a:buClr>
                <a:srgbClr val="5E8AB4"/>
              </a:buClr>
              <a:buSzTx/>
              <a:buFont typeface="Arial" panose="020B0604020202020204" pitchFamily="34" charset="0"/>
              <a:buNone/>
              <a:tabLst/>
              <a:defRPr/>
            </a:pPr>
            <a:endParaRPr kumimoji="0" lang="en-US" sz="1000" b="0" i="0" u="none" strike="noStrike" kern="1200" cap="none" spc="0" normalizeH="0" baseline="0" noProof="0">
              <a:ln>
                <a:noFill/>
              </a:ln>
              <a:solidFill>
                <a:srgbClr val="000000"/>
              </a:solidFill>
              <a:effectLst/>
              <a:uLnTx/>
              <a:uFillTx/>
              <a:latin typeface="Arial"/>
              <a:cs typeface="Arial"/>
            </a:endParaRPr>
          </a:p>
        </p:txBody>
      </p:sp>
      <p:sp>
        <p:nvSpPr>
          <p:cNvPr id="22" name="AutoShape 36"/>
          <p:cNvSpPr>
            <a:spLocks noChangeArrowheads="1"/>
          </p:cNvSpPr>
          <p:nvPr/>
        </p:nvSpPr>
        <p:spPr bwMode="auto">
          <a:xfrm>
            <a:off x="54098" y="3856349"/>
            <a:ext cx="5431422" cy="865340"/>
          </a:xfrm>
          <a:prstGeom prst="roundRect">
            <a:avLst>
              <a:gd name="adj" fmla="val 12245"/>
            </a:avLst>
          </a:prstGeom>
          <a:solidFill>
            <a:schemeClr val="bg1"/>
          </a:solidFill>
          <a:ln w="19050">
            <a:solidFill>
              <a:srgbClr val="FFCF01"/>
            </a:solidFill>
            <a:round/>
            <a:headEnd/>
            <a:tailEnd/>
          </a:ln>
          <a:effectLst>
            <a:outerShdw dist="23000" dir="5400000" rotWithShape="0">
              <a:srgbClr val="808080">
                <a:alpha val="34998"/>
              </a:srgbClr>
            </a:outerShdw>
          </a:effectLst>
        </p:spPr>
        <p:txBody>
          <a:bodyPr vert="horz" wrap="square" lIns="0" tIns="0" rIns="0" bIns="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
                <a:srgbClr val="FF0000"/>
              </a:buClr>
              <a:buSzTx/>
              <a:buFontTx/>
              <a:buNone/>
              <a:tabLst/>
              <a:defRPr/>
            </a:pPr>
            <a:r>
              <a:rPr kumimoji="0" lang="en-US" altLang="en-US" sz="1050" b="1" i="0" u="none" strike="noStrike" kern="1200" cap="none" spc="0" normalizeH="0" baseline="0" noProof="0" dirty="0">
                <a:ln>
                  <a:noFill/>
                </a:ln>
                <a:solidFill>
                  <a:srgbClr val="000000"/>
                </a:solidFill>
                <a:effectLst/>
                <a:uLnTx/>
                <a:uFillTx/>
                <a:latin typeface="Calibri"/>
                <a:ea typeface="Times New Roman" pitchFamily="18" charset="0"/>
                <a:cs typeface="Times New Roman"/>
              </a:rPr>
              <a:t>What can you do?</a:t>
            </a:r>
          </a:p>
          <a:p>
            <a:pPr marL="171450" indent="-171450" algn="just" fontAlgn="base">
              <a:spcBef>
                <a:spcPct val="0"/>
              </a:spcBef>
              <a:spcAft>
                <a:spcPct val="0"/>
              </a:spcAft>
              <a:buClr>
                <a:srgbClr val="5E8AB4"/>
              </a:buClr>
              <a:buFont typeface="Wingdings" panose="05000000000000000000" pitchFamily="2" charset="2"/>
              <a:buChar char="Ø"/>
              <a:defRPr/>
            </a:pPr>
            <a:r>
              <a:rPr kumimoji="0" lang="en-US" sz="900" b="0" i="0" u="none" strike="noStrike" kern="1200" cap="none" spc="0" normalizeH="0" baseline="0" dirty="0">
                <a:ln>
                  <a:noFill/>
                </a:ln>
                <a:solidFill>
                  <a:srgbClr val="000000"/>
                </a:solidFill>
                <a:effectLst/>
                <a:uLnTx/>
                <a:uFillTx/>
                <a:latin typeface="Calibri"/>
                <a:ea typeface="Times New Roman" pitchFamily="18" charset="0"/>
                <a:cs typeface="Times New Roman"/>
              </a:rPr>
              <a:t>xxx</a:t>
            </a:r>
            <a:endParaRPr lang="en-US" sz="900" b="0" i="0" u="none" strike="noStrike" kern="1200" cap="none" spc="0" normalizeH="0" baseline="0" dirty="0">
              <a:ln>
                <a:noFill/>
              </a:ln>
              <a:solidFill>
                <a:srgbClr val="000000"/>
              </a:solidFill>
              <a:effectLst/>
              <a:uLnTx/>
              <a:uFillTx/>
              <a:latin typeface="Calibri" pitchFamily="34" charset="0"/>
              <a:ea typeface="Times New Roman" pitchFamily="18" charset="0"/>
              <a:cs typeface="Times New Roman" pitchFamily="18" charset="0"/>
            </a:endParaRPr>
          </a:p>
          <a:p>
            <a:pPr marL="171450" indent="-171450" algn="just" fontAlgn="base">
              <a:spcBef>
                <a:spcPct val="0"/>
              </a:spcBef>
              <a:spcAft>
                <a:spcPct val="0"/>
              </a:spcAft>
              <a:buClr>
                <a:srgbClr val="5E8AB4"/>
              </a:buClr>
              <a:buFont typeface="Wingdings" panose="05000000000000000000" pitchFamily="2" charset="2"/>
              <a:buChar char="Ø"/>
              <a:defRPr/>
            </a:pPr>
            <a:r>
              <a:rPr lang="en-US" sz="900" dirty="0">
                <a:solidFill>
                  <a:srgbClr val="000000"/>
                </a:solidFill>
                <a:latin typeface="Calibri"/>
                <a:ea typeface="Times New Roman" pitchFamily="18" charset="0"/>
                <a:cs typeface="Times New Roman"/>
              </a:rPr>
              <a:t>xxx</a:t>
            </a:r>
          </a:p>
        </p:txBody>
      </p:sp>
      <p:sp>
        <p:nvSpPr>
          <p:cNvPr id="3" name="TextBox 12">
            <a:extLst>
              <a:ext uri="{FF2B5EF4-FFF2-40B4-BE49-F238E27FC236}">
                <a16:creationId xmlns:a16="http://schemas.microsoft.com/office/drawing/2014/main" id="{2F724726-95C7-2C14-679E-605A99763CD1}"/>
              </a:ext>
            </a:extLst>
          </p:cNvPr>
          <p:cNvSpPr txBox="1"/>
          <p:nvPr/>
        </p:nvSpPr>
        <p:spPr>
          <a:xfrm>
            <a:off x="5650906" y="2394917"/>
            <a:ext cx="602705" cy="145335"/>
          </a:xfrm>
          <a:prstGeom prst="rect">
            <a:avLst/>
          </a:prstGeom>
          <a:noFill/>
        </p:spPr>
        <p:txBody>
          <a:bodyPr wrap="square" lIns="91440" tIns="45720" rIns="91440" bIns="45720" rtlCol="0" anchor="t">
            <a:noAutofit/>
          </a:bodyPr>
          <a:lstStyle/>
          <a:p>
            <a:pPr marL="0" indent="0">
              <a:buClr>
                <a:schemeClr val="bg2"/>
              </a:buClr>
              <a:buFont typeface="Arial" panose="020B0604020202020204" pitchFamily="34" charset="0"/>
              <a:buNone/>
            </a:pPr>
            <a:r>
              <a:rPr lang="nb-NO" sz="800" i="1" dirty="0"/>
              <a:t>Pictures:</a:t>
            </a:r>
          </a:p>
        </p:txBody>
      </p:sp>
      <p:sp>
        <p:nvSpPr>
          <p:cNvPr id="10" name="Rectangle 16">
            <a:extLst>
              <a:ext uri="{FF2B5EF4-FFF2-40B4-BE49-F238E27FC236}">
                <a16:creationId xmlns:a16="http://schemas.microsoft.com/office/drawing/2014/main" id="{20D385F7-9C86-D95E-624A-54F283F6782E}"/>
              </a:ext>
            </a:extLst>
          </p:cNvPr>
          <p:cNvSpPr/>
          <p:nvPr/>
        </p:nvSpPr>
        <p:spPr>
          <a:xfrm>
            <a:off x="5650906" y="2952576"/>
            <a:ext cx="1568460" cy="1156206"/>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b-NO">
              <a:solidFill>
                <a:srgbClr val="0070C0"/>
              </a:solidFill>
            </a:endParaRPr>
          </a:p>
        </p:txBody>
      </p:sp>
      <p:sp>
        <p:nvSpPr>
          <p:cNvPr id="15" name="Rectangle 16">
            <a:extLst>
              <a:ext uri="{FF2B5EF4-FFF2-40B4-BE49-F238E27FC236}">
                <a16:creationId xmlns:a16="http://schemas.microsoft.com/office/drawing/2014/main" id="{0D7BE129-35E1-2B36-D16C-C4410E86E5CF}"/>
              </a:ext>
            </a:extLst>
          </p:cNvPr>
          <p:cNvSpPr/>
          <p:nvPr/>
        </p:nvSpPr>
        <p:spPr>
          <a:xfrm>
            <a:off x="7282522" y="2952576"/>
            <a:ext cx="1568460" cy="1156206"/>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b-NO">
              <a:solidFill>
                <a:srgbClr val="0070C0"/>
              </a:solidFill>
            </a:endParaRPr>
          </a:p>
        </p:txBody>
      </p:sp>
    </p:spTree>
    <p:extLst>
      <p:ext uri="{BB962C8B-B14F-4D97-AF65-F5344CB8AC3E}">
        <p14:creationId xmlns:p14="http://schemas.microsoft.com/office/powerpoint/2010/main" val="279850366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9" name="Straight Arrow Connector 48">
            <a:extLst>
              <a:ext uri="{FF2B5EF4-FFF2-40B4-BE49-F238E27FC236}">
                <a16:creationId xmlns:a16="http://schemas.microsoft.com/office/drawing/2014/main" id="{B97B1D61-A64F-4A41-9BBC-604A8ECB5386}"/>
              </a:ext>
            </a:extLst>
          </p:cNvPr>
          <p:cNvCxnSpPr>
            <a:cxnSpLocks/>
          </p:cNvCxnSpPr>
          <p:nvPr/>
        </p:nvCxnSpPr>
        <p:spPr>
          <a:xfrm flipV="1">
            <a:off x="-48572" y="4067238"/>
            <a:ext cx="9361040" cy="37308"/>
          </a:xfrm>
          <a:prstGeom prst="straightConnector1">
            <a:avLst/>
          </a:prstGeom>
          <a:ln w="12700">
            <a:solidFill>
              <a:schemeClr val="tx1"/>
            </a:solidFill>
            <a:prstDash val="dash"/>
            <a:tailEnd type="none"/>
          </a:ln>
        </p:spPr>
        <p:style>
          <a:lnRef idx="1">
            <a:schemeClr val="accent1"/>
          </a:lnRef>
          <a:fillRef idx="0">
            <a:schemeClr val="accent1"/>
          </a:fillRef>
          <a:effectRef idx="0">
            <a:schemeClr val="accent1"/>
          </a:effectRef>
          <a:fontRef idx="minor">
            <a:schemeClr val="tx1"/>
          </a:fontRef>
        </p:style>
      </p:cxnSp>
      <p:graphicFrame>
        <p:nvGraphicFramePr>
          <p:cNvPr id="38" name="Content Placeholder 5">
            <a:extLst>
              <a:ext uri="{FF2B5EF4-FFF2-40B4-BE49-F238E27FC236}">
                <a16:creationId xmlns:a16="http://schemas.microsoft.com/office/drawing/2014/main" id="{200EB996-2795-4FAA-87B1-80AAC6D86B05}"/>
              </a:ext>
            </a:extLst>
          </p:cNvPr>
          <p:cNvGraphicFramePr>
            <a:graphicFrameLocks/>
          </p:cNvGraphicFramePr>
          <p:nvPr/>
        </p:nvGraphicFramePr>
        <p:xfrm>
          <a:off x="20576" y="2437347"/>
          <a:ext cx="1671104" cy="160821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cxnSp>
        <p:nvCxnSpPr>
          <p:cNvPr id="22" name="Straight Arrow Connector 21">
            <a:extLst>
              <a:ext uri="{FF2B5EF4-FFF2-40B4-BE49-F238E27FC236}">
                <a16:creationId xmlns:a16="http://schemas.microsoft.com/office/drawing/2014/main" id="{7F966289-5A37-4F89-9706-7F25002B389C}"/>
              </a:ext>
            </a:extLst>
          </p:cNvPr>
          <p:cNvCxnSpPr>
            <a:cxnSpLocks/>
            <a:endCxn id="25" idx="1"/>
          </p:cNvCxnSpPr>
          <p:nvPr/>
        </p:nvCxnSpPr>
        <p:spPr>
          <a:xfrm>
            <a:off x="369636" y="1695551"/>
            <a:ext cx="1227862" cy="0"/>
          </a:xfrm>
          <a:prstGeom prst="straightConnector1">
            <a:avLst/>
          </a:prstGeom>
          <a:noFill/>
          <a:ln w="9525" cap="flat" cmpd="sng" algn="ctr">
            <a:solidFill>
              <a:srgbClr val="69B3E7">
                <a:shade val="95000"/>
                <a:satMod val="105000"/>
              </a:srgbClr>
            </a:solidFill>
            <a:prstDash val="solid"/>
            <a:tailEnd type="triangle"/>
          </a:ln>
          <a:effectLst/>
        </p:spPr>
      </p:cxnSp>
      <p:cxnSp>
        <p:nvCxnSpPr>
          <p:cNvPr id="23" name="Straight Arrow Connector 22">
            <a:extLst>
              <a:ext uri="{FF2B5EF4-FFF2-40B4-BE49-F238E27FC236}">
                <a16:creationId xmlns:a16="http://schemas.microsoft.com/office/drawing/2014/main" id="{73650C93-943F-4C6C-86A0-525684CBEA57}"/>
              </a:ext>
            </a:extLst>
          </p:cNvPr>
          <p:cNvCxnSpPr>
            <a:cxnSpLocks/>
            <a:stCxn id="25" idx="3"/>
            <a:endCxn id="34" idx="2"/>
          </p:cNvCxnSpPr>
          <p:nvPr/>
        </p:nvCxnSpPr>
        <p:spPr>
          <a:xfrm>
            <a:off x="2442965" y="1695551"/>
            <a:ext cx="1859635" cy="0"/>
          </a:xfrm>
          <a:prstGeom prst="straightConnector1">
            <a:avLst/>
          </a:prstGeom>
          <a:noFill/>
          <a:ln w="9525" cap="flat" cmpd="sng" algn="ctr">
            <a:solidFill>
              <a:srgbClr val="69B3E7">
                <a:shade val="95000"/>
                <a:satMod val="105000"/>
              </a:srgbClr>
            </a:solidFill>
            <a:prstDash val="solid"/>
            <a:tailEnd type="triangle"/>
          </a:ln>
          <a:effectLst/>
        </p:spPr>
      </p:cxnSp>
      <p:cxnSp>
        <p:nvCxnSpPr>
          <p:cNvPr id="24" name="Straight Arrow Connector 23">
            <a:extLst>
              <a:ext uri="{FF2B5EF4-FFF2-40B4-BE49-F238E27FC236}">
                <a16:creationId xmlns:a16="http://schemas.microsoft.com/office/drawing/2014/main" id="{E86FEAA4-2F9F-43BA-BB46-F43302FEA029}"/>
              </a:ext>
            </a:extLst>
          </p:cNvPr>
          <p:cNvCxnSpPr>
            <a:cxnSpLocks/>
            <a:stCxn id="34" idx="6"/>
          </p:cNvCxnSpPr>
          <p:nvPr/>
        </p:nvCxnSpPr>
        <p:spPr>
          <a:xfrm>
            <a:off x="5562600" y="1695551"/>
            <a:ext cx="2032209" cy="941"/>
          </a:xfrm>
          <a:prstGeom prst="straightConnector1">
            <a:avLst/>
          </a:prstGeom>
          <a:noFill/>
          <a:ln w="9525" cap="flat" cmpd="sng" algn="ctr">
            <a:solidFill>
              <a:srgbClr val="69B3E7">
                <a:shade val="95000"/>
                <a:satMod val="105000"/>
              </a:srgbClr>
            </a:solidFill>
            <a:prstDash val="solid"/>
            <a:tailEnd type="triangle"/>
          </a:ln>
          <a:effectLst/>
        </p:spPr>
      </p:cxnSp>
      <p:sp>
        <p:nvSpPr>
          <p:cNvPr id="25" name="Rectangle 24">
            <a:extLst>
              <a:ext uri="{FF2B5EF4-FFF2-40B4-BE49-F238E27FC236}">
                <a16:creationId xmlns:a16="http://schemas.microsoft.com/office/drawing/2014/main" id="{9AEBDF45-FE93-44E2-8EE3-C4E9E5E9C18A}"/>
              </a:ext>
            </a:extLst>
          </p:cNvPr>
          <p:cNvSpPr/>
          <p:nvPr/>
        </p:nvSpPr>
        <p:spPr>
          <a:xfrm>
            <a:off x="1597498" y="1123755"/>
            <a:ext cx="845467" cy="1143592"/>
          </a:xfrm>
          <a:prstGeom prst="rect">
            <a:avLst/>
          </a:prstGeom>
          <a:solidFill>
            <a:srgbClr val="FFFFFF"/>
          </a:solidFill>
          <a:ln w="25400" cap="flat" cmpd="sng" algn="ctr">
            <a:solidFill>
              <a:srgbClr val="FFC000"/>
            </a:solidFill>
            <a:prstDash val="solid"/>
          </a:ln>
          <a:effectLst/>
        </p:spPr>
        <p:txBody>
          <a:bodyPr lIns="91440" tIns="45720" rIns="91440" bIns="45720" rtlCol="0" anchor="ctr"/>
          <a:lstStyle/>
          <a:p>
            <a:pPr marL="0" marR="0" lvl="0" indent="0" algn="ctr" defTabSz="914400" rtl="0" eaLnBrk="1" fontAlgn="auto" latinLnBrk="0" hangingPunct="1">
              <a:lnSpc>
                <a:spcPct val="100000"/>
              </a:lnSpc>
              <a:spcBef>
                <a:spcPts val="0"/>
              </a:spcBef>
              <a:spcAft>
                <a:spcPts val="0"/>
              </a:spcAft>
              <a:buClr>
                <a:srgbClr val="F89B28"/>
              </a:buClr>
              <a:buSzTx/>
              <a:buFontTx/>
              <a:buNone/>
              <a:tabLst/>
              <a:defRPr/>
            </a:pPr>
            <a:endParaRPr kumimoji="0" lang="en-US" sz="1050" b="0" i="0" u="none" strike="noStrike" kern="0" cap="none" spc="0" normalizeH="0" baseline="0" noProof="0" dirty="0">
              <a:ln>
                <a:noFill/>
              </a:ln>
              <a:solidFill>
                <a:srgbClr val="000000"/>
              </a:solidFill>
              <a:effectLst/>
              <a:uLnTx/>
              <a:uFillTx/>
              <a:latin typeface="Arial"/>
              <a:ea typeface="+mn-ea"/>
              <a:cs typeface="Arial"/>
            </a:endParaRPr>
          </a:p>
          <a:p>
            <a:pPr marL="0" marR="0" lvl="0" indent="0" algn="ctr" defTabSz="914400" rtl="0" eaLnBrk="1" fontAlgn="auto" latinLnBrk="0" hangingPunct="1">
              <a:lnSpc>
                <a:spcPct val="100000"/>
              </a:lnSpc>
              <a:spcBef>
                <a:spcPts val="0"/>
              </a:spcBef>
              <a:spcAft>
                <a:spcPts val="0"/>
              </a:spcAft>
              <a:buClr>
                <a:srgbClr val="F89B28"/>
              </a:buClr>
              <a:buSzTx/>
              <a:buFontTx/>
              <a:buNone/>
              <a:tabLst/>
              <a:defRPr/>
            </a:pPr>
            <a:endParaRPr kumimoji="0" lang="en-US" sz="1050" b="0" i="0" u="none" strike="noStrike" kern="0" cap="none" spc="0" normalizeH="0" baseline="0" noProof="0" dirty="0">
              <a:ln>
                <a:noFill/>
              </a:ln>
              <a:solidFill>
                <a:srgbClr val="000000"/>
              </a:solidFill>
              <a:effectLst/>
              <a:uLnTx/>
              <a:uFillTx/>
              <a:latin typeface="Arial"/>
              <a:cs typeface="Arial"/>
            </a:endParaRPr>
          </a:p>
          <a:p>
            <a:pPr marL="0" marR="0" lvl="0" indent="0" algn="ctr" defTabSz="914400" rtl="0" eaLnBrk="1" fontAlgn="auto" latinLnBrk="0" hangingPunct="1">
              <a:lnSpc>
                <a:spcPct val="100000"/>
              </a:lnSpc>
              <a:spcBef>
                <a:spcPts val="0"/>
              </a:spcBef>
              <a:spcAft>
                <a:spcPts val="0"/>
              </a:spcAft>
              <a:buClr>
                <a:srgbClr val="F89B28"/>
              </a:buClr>
              <a:buSzTx/>
              <a:buFontTx/>
              <a:buNone/>
              <a:tabLst/>
              <a:defRPr/>
            </a:pPr>
            <a:endParaRPr kumimoji="0" lang="en-US" sz="1050" b="0" i="0" u="none" strike="noStrike" kern="0" cap="none" spc="0" normalizeH="0" baseline="0" noProof="0" dirty="0">
              <a:ln>
                <a:noFill/>
              </a:ln>
              <a:solidFill>
                <a:srgbClr val="000000"/>
              </a:solidFill>
              <a:effectLst/>
              <a:uLnTx/>
              <a:uFillTx/>
              <a:latin typeface="Arial"/>
              <a:ea typeface="+mn-ea"/>
              <a:cs typeface="Arial"/>
            </a:endParaRPr>
          </a:p>
          <a:p>
            <a:pPr marL="0" marR="0" lvl="0" indent="0" algn="ctr" defTabSz="914400" rtl="0" eaLnBrk="1" fontAlgn="auto" latinLnBrk="0" hangingPunct="1">
              <a:lnSpc>
                <a:spcPct val="100000"/>
              </a:lnSpc>
              <a:spcBef>
                <a:spcPts val="0"/>
              </a:spcBef>
              <a:spcAft>
                <a:spcPts val="0"/>
              </a:spcAft>
              <a:buClr>
                <a:srgbClr val="F89B28"/>
              </a:buClr>
              <a:buSzTx/>
              <a:buFontTx/>
              <a:buNone/>
              <a:tabLst/>
              <a:defRPr/>
            </a:pPr>
            <a:endParaRPr kumimoji="0" lang="en-US" sz="1050" b="0" i="0" u="none" strike="noStrike" kern="0" cap="none" spc="0" normalizeH="0" baseline="0" noProof="0" dirty="0">
              <a:ln>
                <a:noFill/>
              </a:ln>
              <a:solidFill>
                <a:srgbClr val="000000"/>
              </a:solidFill>
              <a:effectLst/>
              <a:uLnTx/>
              <a:uFillTx/>
              <a:latin typeface="Arial"/>
              <a:cs typeface="Arial"/>
            </a:endParaRPr>
          </a:p>
          <a:p>
            <a:pPr marL="0" marR="0" lvl="0" indent="0" algn="ctr" defTabSz="914400" rtl="0" eaLnBrk="1" fontAlgn="auto" latinLnBrk="0" hangingPunct="1">
              <a:lnSpc>
                <a:spcPct val="100000"/>
              </a:lnSpc>
              <a:spcBef>
                <a:spcPts val="0"/>
              </a:spcBef>
              <a:spcAft>
                <a:spcPts val="0"/>
              </a:spcAft>
              <a:buClr>
                <a:srgbClr val="F89B28"/>
              </a:buClr>
              <a:buSzTx/>
              <a:buFontTx/>
              <a:buNone/>
              <a:tabLst/>
              <a:defRPr/>
            </a:pPr>
            <a:endParaRPr kumimoji="0" lang="en-US" sz="1000" b="0" i="0" u="none" strike="noStrike" kern="0" cap="none" spc="0" normalizeH="0" baseline="0" noProof="0" dirty="0">
              <a:ln>
                <a:noFill/>
              </a:ln>
              <a:solidFill>
                <a:srgbClr val="000000"/>
              </a:solidFill>
              <a:effectLst/>
              <a:uLnTx/>
              <a:uFillTx/>
              <a:latin typeface="Arial"/>
              <a:ea typeface="+mn-ea"/>
              <a:cs typeface="Arial"/>
            </a:endParaRPr>
          </a:p>
          <a:p>
            <a:pPr marL="0" marR="0" lvl="0" indent="0" algn="ctr" defTabSz="914400" rtl="0" eaLnBrk="1" fontAlgn="auto" latinLnBrk="0" hangingPunct="1">
              <a:lnSpc>
                <a:spcPct val="100000"/>
              </a:lnSpc>
              <a:spcBef>
                <a:spcPts val="0"/>
              </a:spcBef>
              <a:spcAft>
                <a:spcPts val="0"/>
              </a:spcAft>
              <a:buClr>
                <a:srgbClr val="F89B28"/>
              </a:buClr>
              <a:buSzTx/>
              <a:buFontTx/>
              <a:buNone/>
              <a:tabLst/>
              <a:defRPr/>
            </a:pPr>
            <a:endParaRPr lang="en-US" sz="1000" kern="0" dirty="0">
              <a:solidFill>
                <a:srgbClr val="000000"/>
              </a:solidFill>
              <a:latin typeface="Arial"/>
              <a:cs typeface="Arial"/>
            </a:endParaRPr>
          </a:p>
          <a:p>
            <a:pPr marL="0" marR="0" lvl="0" indent="0" algn="ctr" defTabSz="914400" rtl="0" eaLnBrk="1" fontAlgn="auto" latinLnBrk="0" hangingPunct="1">
              <a:lnSpc>
                <a:spcPct val="100000"/>
              </a:lnSpc>
              <a:spcBef>
                <a:spcPts val="0"/>
              </a:spcBef>
              <a:spcAft>
                <a:spcPts val="0"/>
              </a:spcAft>
              <a:buClr>
                <a:srgbClr val="F89B28"/>
              </a:buClr>
              <a:buSzTx/>
              <a:buFontTx/>
              <a:buNone/>
              <a:tabLst/>
              <a:defRPr/>
            </a:pPr>
            <a:r>
              <a:rPr kumimoji="0" lang="en-US" sz="1000" b="0" i="0" u="none" strike="noStrike" kern="0" cap="none" spc="0" normalizeH="0" baseline="0" noProof="0" dirty="0">
                <a:ln>
                  <a:noFill/>
                </a:ln>
                <a:solidFill>
                  <a:srgbClr val="000000"/>
                </a:solidFill>
                <a:effectLst/>
                <a:uLnTx/>
                <a:uFillTx/>
                <a:latin typeface="Arial"/>
                <a:ea typeface="+mn-ea"/>
                <a:cs typeface="Arial"/>
              </a:rPr>
              <a:t>Initiatin</a:t>
            </a:r>
            <a:r>
              <a:rPr kumimoji="0" lang="en-US" sz="1000" b="0" i="0" u="none" strike="noStrike" kern="0" cap="none" spc="0" normalizeH="0" baseline="0" noProof="0" dirty="0">
                <a:ln>
                  <a:noFill/>
                </a:ln>
                <a:solidFill>
                  <a:srgbClr val="000000"/>
                </a:solidFill>
                <a:effectLst/>
                <a:uLnTx/>
                <a:uFillTx/>
                <a:latin typeface="Arial"/>
                <a:cs typeface="Arial"/>
              </a:rPr>
              <a:t>g event:</a:t>
            </a:r>
          </a:p>
          <a:p>
            <a:pPr marL="0" marR="0" lvl="0" indent="0" algn="ctr" defTabSz="914400" rtl="0" eaLnBrk="1" fontAlgn="auto" latinLnBrk="0" hangingPunct="1">
              <a:lnSpc>
                <a:spcPct val="100000"/>
              </a:lnSpc>
              <a:spcBef>
                <a:spcPts val="0"/>
              </a:spcBef>
              <a:spcAft>
                <a:spcPts val="0"/>
              </a:spcAft>
              <a:buClr>
                <a:srgbClr val="F89B28"/>
              </a:buClr>
              <a:buSzTx/>
              <a:buFontTx/>
              <a:buNone/>
              <a:tabLst/>
              <a:defRPr/>
            </a:pPr>
            <a:r>
              <a:rPr kumimoji="0" lang="en-US" sz="1000" b="0" i="0" u="none" strike="noStrike" kern="0" cap="none" spc="0" normalizeH="0" baseline="0" noProof="0" dirty="0">
                <a:ln>
                  <a:noFill/>
                </a:ln>
                <a:solidFill>
                  <a:srgbClr val="000000"/>
                </a:solidFill>
                <a:effectLst/>
                <a:uLnTx/>
                <a:uFillTx/>
                <a:latin typeface="Arial"/>
                <a:ea typeface="+mn-ea"/>
                <a:cs typeface="Arial"/>
              </a:rPr>
              <a:t>xxx</a:t>
            </a:r>
          </a:p>
          <a:p>
            <a:pPr marL="0" marR="0" lvl="0" indent="0" algn="ctr" defTabSz="914400" rtl="0" eaLnBrk="1" fontAlgn="auto" latinLnBrk="0" hangingPunct="1">
              <a:lnSpc>
                <a:spcPct val="100000"/>
              </a:lnSpc>
              <a:spcBef>
                <a:spcPts val="0"/>
              </a:spcBef>
              <a:spcAft>
                <a:spcPts val="0"/>
              </a:spcAft>
              <a:buClr>
                <a:srgbClr val="F89B28"/>
              </a:buClr>
              <a:buSzTx/>
              <a:buFontTx/>
              <a:buNone/>
              <a:tabLst/>
              <a:defRPr/>
            </a:pPr>
            <a:endParaRPr kumimoji="0" lang="en-US" sz="1000" b="0" i="0" u="none" strike="noStrike" kern="0" cap="none" spc="0" normalizeH="0" baseline="0" noProof="0" dirty="0">
              <a:ln>
                <a:noFill/>
              </a:ln>
              <a:solidFill>
                <a:srgbClr val="000000"/>
              </a:solidFill>
              <a:effectLst/>
              <a:uLnTx/>
              <a:uFillTx/>
              <a:latin typeface="Arial"/>
              <a:cs typeface="Arial"/>
            </a:endParaRPr>
          </a:p>
          <a:p>
            <a:pPr marL="0" marR="0" lvl="0" indent="0" algn="ctr" defTabSz="914400" rtl="0" eaLnBrk="1" fontAlgn="auto" latinLnBrk="0" hangingPunct="1">
              <a:lnSpc>
                <a:spcPct val="100000"/>
              </a:lnSpc>
              <a:spcBef>
                <a:spcPts val="0"/>
              </a:spcBef>
              <a:spcAft>
                <a:spcPts val="0"/>
              </a:spcAft>
              <a:buClr>
                <a:srgbClr val="F89B28"/>
              </a:buClr>
              <a:buSzTx/>
              <a:buFontTx/>
              <a:buNone/>
              <a:tabLst/>
              <a:defRPr/>
            </a:pPr>
            <a:endParaRPr kumimoji="0" lang="en-US" sz="1000" b="0" i="0" u="none" strike="noStrike" kern="0" cap="none" spc="0" normalizeH="0" baseline="0" noProof="0" dirty="0">
              <a:ln>
                <a:noFill/>
              </a:ln>
              <a:solidFill>
                <a:srgbClr val="000000"/>
              </a:solidFill>
              <a:effectLst/>
              <a:uLnTx/>
              <a:uFillTx/>
              <a:latin typeface="Arial"/>
              <a:ea typeface="+mn-ea"/>
              <a:cs typeface="Arial"/>
            </a:endParaRPr>
          </a:p>
          <a:p>
            <a:pPr marL="0" marR="0" lvl="0" indent="0" algn="ctr" defTabSz="914400" rtl="0" eaLnBrk="1" fontAlgn="auto" latinLnBrk="0" hangingPunct="1">
              <a:lnSpc>
                <a:spcPct val="100000"/>
              </a:lnSpc>
              <a:spcBef>
                <a:spcPts val="0"/>
              </a:spcBef>
              <a:spcAft>
                <a:spcPts val="0"/>
              </a:spcAft>
              <a:buClr>
                <a:srgbClr val="F89B28"/>
              </a:buClr>
              <a:buSzTx/>
              <a:buFontTx/>
              <a:buNone/>
              <a:tabLst/>
              <a:defRPr/>
            </a:pPr>
            <a:endParaRPr kumimoji="0" lang="en-US" sz="1000" b="0" i="0" u="none" strike="noStrike" kern="0" cap="none" spc="0" normalizeH="0" baseline="0" noProof="0" dirty="0">
              <a:ln>
                <a:noFill/>
              </a:ln>
              <a:solidFill>
                <a:srgbClr val="000000"/>
              </a:solidFill>
              <a:effectLst/>
              <a:uLnTx/>
              <a:uFillTx/>
              <a:latin typeface="Arial"/>
              <a:cs typeface="Arial"/>
            </a:endParaRPr>
          </a:p>
          <a:p>
            <a:pPr marL="0" marR="0" lvl="0" indent="0" algn="ctr" defTabSz="914400" rtl="0" eaLnBrk="1" fontAlgn="auto" latinLnBrk="0" hangingPunct="1">
              <a:lnSpc>
                <a:spcPct val="100000"/>
              </a:lnSpc>
              <a:spcBef>
                <a:spcPts val="0"/>
              </a:spcBef>
              <a:spcAft>
                <a:spcPts val="0"/>
              </a:spcAft>
              <a:buClr>
                <a:srgbClr val="F89B28"/>
              </a:buClr>
              <a:buSzTx/>
              <a:buFontTx/>
              <a:buNone/>
              <a:tabLst/>
              <a:defRPr/>
            </a:pPr>
            <a:endParaRPr kumimoji="0" lang="en-US" sz="1400" b="0" i="0" u="none" strike="noStrike" kern="0" cap="none" spc="0" normalizeH="0" baseline="0" noProof="0" dirty="0">
              <a:ln>
                <a:noFill/>
              </a:ln>
              <a:solidFill>
                <a:srgbClr val="000000"/>
              </a:solidFill>
              <a:effectLst/>
              <a:uLnTx/>
              <a:uFillTx/>
              <a:latin typeface="Arial"/>
              <a:ea typeface="+mn-ea"/>
              <a:cs typeface="Arial"/>
            </a:endParaRPr>
          </a:p>
          <a:p>
            <a:pPr marL="0" marR="0" lvl="0" indent="0" algn="ctr" defTabSz="914400" rtl="0" eaLnBrk="1" fontAlgn="auto" latinLnBrk="0" hangingPunct="1">
              <a:lnSpc>
                <a:spcPct val="100000"/>
              </a:lnSpc>
              <a:spcBef>
                <a:spcPts val="0"/>
              </a:spcBef>
              <a:spcAft>
                <a:spcPts val="0"/>
              </a:spcAft>
              <a:buClr>
                <a:srgbClr val="F89B28"/>
              </a:buClr>
              <a:buSzTx/>
              <a:buFontTx/>
              <a:buNone/>
              <a:tabLst/>
              <a:defRPr/>
            </a:pPr>
            <a:endParaRPr kumimoji="0" lang="en-US" sz="1400" b="0" i="0" u="none" strike="noStrike" kern="0" cap="none" spc="0" normalizeH="0" baseline="0" noProof="0" dirty="0">
              <a:ln>
                <a:noFill/>
              </a:ln>
              <a:solidFill>
                <a:srgbClr val="000000"/>
              </a:solidFill>
              <a:effectLst/>
              <a:uLnTx/>
              <a:uFillTx/>
              <a:latin typeface="Arial"/>
              <a:ea typeface="+mn-ea"/>
              <a:cs typeface="Arial"/>
            </a:endParaRPr>
          </a:p>
          <a:p>
            <a:pPr marL="0" marR="0" lvl="0" indent="0" algn="ctr" defTabSz="914400" rtl="0" eaLnBrk="1" fontAlgn="auto" latinLnBrk="0" hangingPunct="1">
              <a:lnSpc>
                <a:spcPct val="100000"/>
              </a:lnSpc>
              <a:spcBef>
                <a:spcPts val="0"/>
              </a:spcBef>
              <a:spcAft>
                <a:spcPts val="0"/>
              </a:spcAft>
              <a:buClr>
                <a:srgbClr val="F89B28"/>
              </a:buClr>
              <a:buSzTx/>
              <a:buFontTx/>
              <a:buNone/>
              <a:tabLst/>
              <a:defRPr/>
            </a:pPr>
            <a:endParaRPr kumimoji="0" lang="en-US" sz="1400" b="0" i="0" u="none" strike="noStrike" kern="0" cap="none" spc="0" normalizeH="0" baseline="0" noProof="0" dirty="0">
              <a:ln>
                <a:noFill/>
              </a:ln>
              <a:solidFill>
                <a:srgbClr val="000000"/>
              </a:solidFill>
              <a:effectLst/>
              <a:uLnTx/>
              <a:uFillTx/>
              <a:latin typeface="Arial"/>
              <a:ea typeface="+mn-ea"/>
              <a:cs typeface="Arial"/>
            </a:endParaRPr>
          </a:p>
        </p:txBody>
      </p:sp>
      <p:sp>
        <p:nvSpPr>
          <p:cNvPr id="34" name="Flowchart: Connector 33">
            <a:extLst>
              <a:ext uri="{FF2B5EF4-FFF2-40B4-BE49-F238E27FC236}">
                <a16:creationId xmlns:a16="http://schemas.microsoft.com/office/drawing/2014/main" id="{C7B7DD63-644F-4AA1-A4FC-1B5ED13C5751}"/>
              </a:ext>
            </a:extLst>
          </p:cNvPr>
          <p:cNvSpPr/>
          <p:nvPr/>
        </p:nvSpPr>
        <p:spPr>
          <a:xfrm>
            <a:off x="4302600" y="1065551"/>
            <a:ext cx="1260000" cy="1260000"/>
          </a:xfrm>
          <a:prstGeom prst="flowChartConnector">
            <a:avLst/>
          </a:prstGeom>
          <a:solidFill>
            <a:srgbClr val="FFFFFF"/>
          </a:solidFill>
          <a:ln w="25400" cap="flat" cmpd="sng" algn="ctr">
            <a:solidFill>
              <a:srgbClr val="F89B28"/>
            </a:solidFill>
            <a:prstDash val="solid"/>
          </a:ln>
          <a:effectLst/>
        </p:spPr>
        <p:txBody>
          <a:bodyPr lIns="0" rIns="0" rtlCol="0" anchor="ctr"/>
          <a:lstStyle/>
          <a:p>
            <a:pPr marL="0" marR="0" lvl="0" indent="0" algn="ctr" defTabSz="914400" rtl="0" eaLnBrk="1" fontAlgn="auto" latinLnBrk="0" hangingPunct="1">
              <a:lnSpc>
                <a:spcPct val="100000"/>
              </a:lnSpc>
              <a:spcBef>
                <a:spcPts val="0"/>
              </a:spcBef>
              <a:spcAft>
                <a:spcPts val="0"/>
              </a:spcAft>
              <a:buClr>
                <a:srgbClr val="F89B28"/>
              </a:buClr>
              <a:buSzTx/>
              <a:buFontTx/>
              <a:buNone/>
              <a:tabLst/>
              <a:defRPr/>
            </a:pPr>
            <a:endParaRPr kumimoji="0" lang="en-US" sz="1400" b="0" i="0" u="none" strike="noStrike" kern="0" cap="none" spc="0" normalizeH="0" baseline="0" noProof="0" dirty="0">
              <a:ln>
                <a:noFill/>
              </a:ln>
              <a:solidFill>
                <a:srgbClr val="000000"/>
              </a:solidFill>
              <a:effectLst/>
              <a:uLnTx/>
              <a:uFillTx/>
              <a:latin typeface="Arial"/>
              <a:cs typeface="Arial"/>
            </a:endParaRPr>
          </a:p>
          <a:p>
            <a:pPr marL="0" marR="0" lvl="0" indent="0" algn="ctr" defTabSz="914400" rtl="0" eaLnBrk="1" fontAlgn="auto" latinLnBrk="0" hangingPunct="1">
              <a:lnSpc>
                <a:spcPct val="100000"/>
              </a:lnSpc>
              <a:spcBef>
                <a:spcPts val="0"/>
              </a:spcBef>
              <a:spcAft>
                <a:spcPts val="0"/>
              </a:spcAft>
              <a:buClr>
                <a:srgbClr val="F89B28"/>
              </a:buClr>
              <a:buSzTx/>
              <a:buFontTx/>
              <a:buNone/>
              <a:tabLst/>
              <a:defRPr/>
            </a:pPr>
            <a:endParaRPr kumimoji="0" lang="en-US" sz="1400" b="0" i="0" u="none" strike="noStrike" kern="0" cap="none" spc="0" normalizeH="0" baseline="0" noProof="0" dirty="0">
              <a:ln>
                <a:noFill/>
              </a:ln>
              <a:solidFill>
                <a:srgbClr val="000000"/>
              </a:solidFill>
              <a:effectLst/>
              <a:uLnTx/>
              <a:uFillTx/>
              <a:latin typeface="Arial"/>
              <a:cs typeface="Arial"/>
            </a:endParaRPr>
          </a:p>
          <a:p>
            <a:pPr marL="0" marR="0" lvl="0" indent="0" algn="ctr" defTabSz="914400" rtl="0" eaLnBrk="1" fontAlgn="auto" latinLnBrk="0" hangingPunct="1">
              <a:lnSpc>
                <a:spcPct val="100000"/>
              </a:lnSpc>
              <a:spcBef>
                <a:spcPts val="0"/>
              </a:spcBef>
              <a:spcAft>
                <a:spcPts val="0"/>
              </a:spcAft>
              <a:buClr>
                <a:srgbClr val="F89B28"/>
              </a:buClr>
              <a:buSzTx/>
              <a:buFontTx/>
              <a:buNone/>
              <a:tabLst/>
              <a:defRPr/>
            </a:pPr>
            <a:endParaRPr kumimoji="0" lang="en-US" sz="1000" b="0" i="0" u="none" strike="noStrike" kern="0" cap="none" spc="0" normalizeH="0" baseline="0" noProof="0" dirty="0">
              <a:ln>
                <a:noFill/>
              </a:ln>
              <a:solidFill>
                <a:srgbClr val="000000"/>
              </a:solidFill>
              <a:effectLst/>
              <a:uLnTx/>
              <a:uFillTx/>
              <a:latin typeface="Arial"/>
              <a:ea typeface="+mn-ea"/>
              <a:cs typeface="Arial"/>
            </a:endParaRPr>
          </a:p>
          <a:p>
            <a:pPr marL="0" marR="0" lvl="0" indent="0" algn="ctr" defTabSz="914400" rtl="0" eaLnBrk="1" fontAlgn="auto" latinLnBrk="0" hangingPunct="1">
              <a:lnSpc>
                <a:spcPct val="100000"/>
              </a:lnSpc>
              <a:spcBef>
                <a:spcPts val="0"/>
              </a:spcBef>
              <a:spcAft>
                <a:spcPts val="0"/>
              </a:spcAft>
              <a:buClr>
                <a:srgbClr val="F89B28"/>
              </a:buClr>
              <a:buSzTx/>
              <a:buFontTx/>
              <a:buNone/>
              <a:tabLst/>
              <a:defRPr/>
            </a:pPr>
            <a:endParaRPr lang="en-US" sz="1000" kern="0" dirty="0">
              <a:solidFill>
                <a:srgbClr val="000000"/>
              </a:solidFill>
              <a:latin typeface="Arial"/>
              <a:cs typeface="Arial"/>
            </a:endParaRPr>
          </a:p>
          <a:p>
            <a:pPr marL="0" marR="0" lvl="0" indent="0" algn="ctr" defTabSz="914400" rtl="0" eaLnBrk="1" fontAlgn="auto" latinLnBrk="0" hangingPunct="1">
              <a:lnSpc>
                <a:spcPct val="100000"/>
              </a:lnSpc>
              <a:spcBef>
                <a:spcPts val="0"/>
              </a:spcBef>
              <a:spcAft>
                <a:spcPts val="0"/>
              </a:spcAft>
              <a:buClr>
                <a:srgbClr val="F89B28"/>
              </a:buClr>
              <a:buSzTx/>
              <a:buFontTx/>
              <a:buNone/>
              <a:tabLst/>
              <a:defRPr/>
            </a:pPr>
            <a:endParaRPr kumimoji="0" lang="en-US" sz="1000" b="0" i="0" u="none" strike="noStrike" kern="0" cap="none" spc="0" normalizeH="0" baseline="0" noProof="0" dirty="0">
              <a:ln>
                <a:noFill/>
              </a:ln>
              <a:solidFill>
                <a:srgbClr val="000000"/>
              </a:solidFill>
              <a:effectLst/>
              <a:uLnTx/>
              <a:uFillTx/>
              <a:latin typeface="Arial"/>
              <a:ea typeface="+mn-ea"/>
              <a:cs typeface="Arial"/>
            </a:endParaRPr>
          </a:p>
          <a:p>
            <a:pPr marL="0" marR="0" lvl="0" indent="0" algn="ctr" defTabSz="914400" rtl="0" eaLnBrk="1" fontAlgn="auto" latinLnBrk="0" hangingPunct="1">
              <a:lnSpc>
                <a:spcPct val="100000"/>
              </a:lnSpc>
              <a:spcBef>
                <a:spcPts val="0"/>
              </a:spcBef>
              <a:spcAft>
                <a:spcPts val="0"/>
              </a:spcAft>
              <a:buClr>
                <a:srgbClr val="F89B28"/>
              </a:buClr>
              <a:buSzTx/>
              <a:buFontTx/>
              <a:buNone/>
              <a:tabLst/>
              <a:defRPr/>
            </a:pPr>
            <a:r>
              <a:rPr kumimoji="0" lang="en-US" sz="1000" b="0" i="0" u="none" strike="noStrike" kern="0" cap="none" spc="0" normalizeH="0" baseline="0" noProof="0" dirty="0">
                <a:ln>
                  <a:noFill/>
                </a:ln>
                <a:solidFill>
                  <a:srgbClr val="000000"/>
                </a:solidFill>
                <a:effectLst/>
                <a:uLnTx/>
                <a:uFillTx/>
                <a:latin typeface="Arial"/>
                <a:ea typeface="+mn-ea"/>
                <a:cs typeface="Arial"/>
              </a:rPr>
              <a:t>Hazardous</a:t>
            </a:r>
            <a:r>
              <a:rPr kumimoji="0" lang="en-US" sz="1000" b="0" i="0" u="none" strike="noStrike" kern="0" cap="none" spc="0" normalizeH="0" baseline="0" noProof="0" dirty="0">
                <a:ln>
                  <a:noFill/>
                </a:ln>
                <a:solidFill>
                  <a:srgbClr val="000000"/>
                </a:solidFill>
                <a:effectLst/>
                <a:uLnTx/>
                <a:uFillTx/>
                <a:latin typeface="Arial"/>
                <a:cs typeface="Arial"/>
              </a:rPr>
              <a:t> / loss event:</a:t>
            </a:r>
            <a:br>
              <a:rPr kumimoji="0" lang="en-US" sz="1000" b="0" i="0" u="none" strike="noStrike" kern="0" cap="none" spc="0" normalizeH="0" baseline="0" noProof="0" dirty="0">
                <a:ln>
                  <a:noFill/>
                </a:ln>
                <a:solidFill>
                  <a:srgbClr val="000000"/>
                </a:solidFill>
                <a:effectLst/>
                <a:uLnTx/>
                <a:uFillTx/>
                <a:latin typeface="Arial"/>
                <a:cs typeface="Arial"/>
              </a:rPr>
            </a:br>
            <a:r>
              <a:rPr kumimoji="0" lang="en-US" sz="1000" b="0" i="0" u="none" strike="noStrike" kern="0" cap="none" spc="0" normalizeH="0" baseline="0" noProof="0" dirty="0">
                <a:ln>
                  <a:noFill/>
                </a:ln>
                <a:solidFill>
                  <a:srgbClr val="000000"/>
                </a:solidFill>
                <a:effectLst/>
                <a:uLnTx/>
                <a:uFillTx/>
                <a:latin typeface="Arial"/>
                <a:cs typeface="Arial"/>
              </a:rPr>
              <a:t>xxx</a:t>
            </a:r>
          </a:p>
          <a:p>
            <a:pPr marL="0" marR="0" lvl="0" indent="0" algn="ctr" defTabSz="914400" rtl="0" eaLnBrk="1" fontAlgn="auto" latinLnBrk="0" hangingPunct="1">
              <a:lnSpc>
                <a:spcPct val="100000"/>
              </a:lnSpc>
              <a:spcBef>
                <a:spcPts val="0"/>
              </a:spcBef>
              <a:spcAft>
                <a:spcPts val="0"/>
              </a:spcAft>
              <a:buClr>
                <a:srgbClr val="F89B28"/>
              </a:buClr>
              <a:buSzTx/>
              <a:buFontTx/>
              <a:buNone/>
              <a:tabLst/>
              <a:defRPr/>
            </a:pPr>
            <a:endParaRPr kumimoji="0" lang="en-US" sz="1000" b="0" i="0" u="none" strike="noStrike" kern="0" cap="none" spc="0" normalizeH="0" baseline="0" noProof="0" dirty="0">
              <a:ln>
                <a:noFill/>
              </a:ln>
              <a:solidFill>
                <a:srgbClr val="000000"/>
              </a:solidFill>
              <a:effectLst/>
              <a:uLnTx/>
              <a:uFillTx/>
              <a:latin typeface="Arial"/>
              <a:ea typeface="+mn-ea"/>
              <a:cs typeface="Arial"/>
            </a:endParaRPr>
          </a:p>
          <a:p>
            <a:pPr marL="0" marR="0" lvl="0" indent="0" algn="ctr" defTabSz="914400" rtl="0" eaLnBrk="1" fontAlgn="auto" latinLnBrk="0" hangingPunct="1">
              <a:lnSpc>
                <a:spcPct val="100000"/>
              </a:lnSpc>
              <a:spcBef>
                <a:spcPts val="0"/>
              </a:spcBef>
              <a:spcAft>
                <a:spcPts val="0"/>
              </a:spcAft>
              <a:buClr>
                <a:srgbClr val="F89B28"/>
              </a:buClr>
              <a:buSzTx/>
              <a:buFontTx/>
              <a:buNone/>
              <a:tabLst/>
              <a:defRPr/>
            </a:pPr>
            <a:endParaRPr kumimoji="0" lang="en-US" sz="1000" b="0" i="0" u="none" strike="noStrike" kern="0" cap="none" spc="0" normalizeH="0" baseline="0" noProof="0" dirty="0">
              <a:ln>
                <a:noFill/>
              </a:ln>
              <a:solidFill>
                <a:srgbClr val="000000"/>
              </a:solidFill>
              <a:effectLst/>
              <a:uLnTx/>
              <a:uFillTx/>
              <a:latin typeface="Arial"/>
              <a:ea typeface="+mn-ea"/>
              <a:cs typeface="Arial"/>
            </a:endParaRPr>
          </a:p>
          <a:p>
            <a:pPr marL="0" marR="0" lvl="0" indent="0" algn="ctr" defTabSz="914400" rtl="0" eaLnBrk="1" fontAlgn="auto" latinLnBrk="0" hangingPunct="1">
              <a:lnSpc>
                <a:spcPct val="100000"/>
              </a:lnSpc>
              <a:spcBef>
                <a:spcPts val="0"/>
              </a:spcBef>
              <a:spcAft>
                <a:spcPts val="0"/>
              </a:spcAft>
              <a:buClr>
                <a:srgbClr val="F89B28"/>
              </a:buClr>
              <a:buSzTx/>
              <a:buFontTx/>
              <a:buNone/>
              <a:tabLst/>
              <a:defRPr/>
            </a:pPr>
            <a:endParaRPr kumimoji="0" lang="en-US" sz="1400" b="0" i="0" u="none" strike="noStrike" kern="0" cap="none" spc="0" normalizeH="0" baseline="0" noProof="0" dirty="0">
              <a:ln>
                <a:noFill/>
              </a:ln>
              <a:solidFill>
                <a:srgbClr val="000000"/>
              </a:solidFill>
              <a:effectLst/>
              <a:uLnTx/>
              <a:uFillTx/>
              <a:latin typeface="Arial"/>
              <a:ea typeface="+mn-ea"/>
              <a:cs typeface="Arial"/>
            </a:endParaRPr>
          </a:p>
          <a:p>
            <a:pPr marL="0" marR="0" lvl="0" indent="0" algn="ctr" defTabSz="914400" rtl="0" eaLnBrk="1" fontAlgn="auto" latinLnBrk="0" hangingPunct="1">
              <a:lnSpc>
                <a:spcPct val="100000"/>
              </a:lnSpc>
              <a:spcBef>
                <a:spcPts val="0"/>
              </a:spcBef>
              <a:spcAft>
                <a:spcPts val="0"/>
              </a:spcAft>
              <a:buClr>
                <a:srgbClr val="F89B28"/>
              </a:buClr>
              <a:buSzTx/>
              <a:buFontTx/>
              <a:buNone/>
              <a:tabLst/>
              <a:defRPr/>
            </a:pPr>
            <a:endParaRPr kumimoji="0" lang="en-US" sz="1400" b="0" i="0" u="none" strike="noStrike" kern="0" cap="none" spc="0" normalizeH="0" baseline="0" noProof="0" dirty="0">
              <a:ln>
                <a:noFill/>
              </a:ln>
              <a:solidFill>
                <a:srgbClr val="000000"/>
              </a:solidFill>
              <a:effectLst>
                <a:outerShdw blurRad="38100" dist="38100" dir="2700000" algn="tl">
                  <a:srgbClr val="000000">
                    <a:alpha val="43137"/>
                  </a:srgbClr>
                </a:outerShdw>
              </a:effectLst>
              <a:uLnTx/>
              <a:uFillTx/>
              <a:latin typeface="Arial"/>
              <a:ea typeface="+mn-ea"/>
              <a:cs typeface="Arial"/>
            </a:endParaRPr>
          </a:p>
          <a:p>
            <a:pPr marL="0" marR="0" lvl="0" indent="0" algn="ctr" defTabSz="914400" rtl="0" eaLnBrk="1" fontAlgn="auto" latinLnBrk="0" hangingPunct="1">
              <a:lnSpc>
                <a:spcPct val="100000"/>
              </a:lnSpc>
              <a:spcBef>
                <a:spcPts val="0"/>
              </a:spcBef>
              <a:spcAft>
                <a:spcPts val="0"/>
              </a:spcAft>
              <a:buClr>
                <a:srgbClr val="F89B28"/>
              </a:buClr>
              <a:buSzTx/>
              <a:buFontTx/>
              <a:buNone/>
              <a:tabLst/>
              <a:defRPr/>
            </a:pPr>
            <a:endParaRPr kumimoji="0" lang="en-US" sz="1400" b="0" i="0" u="none" strike="noStrike" kern="0" cap="none" spc="0" normalizeH="0" baseline="0" noProof="0" dirty="0">
              <a:ln>
                <a:noFill/>
              </a:ln>
              <a:solidFill>
                <a:srgbClr val="000000"/>
              </a:solidFill>
              <a:effectLst>
                <a:outerShdw blurRad="38100" dist="38100" dir="2700000" algn="tl">
                  <a:srgbClr val="000000">
                    <a:alpha val="43137"/>
                  </a:srgbClr>
                </a:outerShdw>
              </a:effectLst>
              <a:uLnTx/>
              <a:uFillTx/>
              <a:latin typeface="Arial"/>
              <a:ea typeface="+mn-ea"/>
              <a:cs typeface="Arial"/>
            </a:endParaRPr>
          </a:p>
        </p:txBody>
      </p:sp>
      <p:sp>
        <p:nvSpPr>
          <p:cNvPr id="48" name="Rectangle 47">
            <a:extLst>
              <a:ext uri="{FF2B5EF4-FFF2-40B4-BE49-F238E27FC236}">
                <a16:creationId xmlns:a16="http://schemas.microsoft.com/office/drawing/2014/main" id="{5BC1E40B-122F-4272-BC73-6348CC30F16C}"/>
              </a:ext>
            </a:extLst>
          </p:cNvPr>
          <p:cNvSpPr/>
          <p:nvPr/>
        </p:nvSpPr>
        <p:spPr>
          <a:xfrm>
            <a:off x="0" y="2"/>
            <a:ext cx="9144000" cy="582362"/>
          </a:xfrm>
          <a:prstGeom prst="rect">
            <a:avLst/>
          </a:prstGeom>
          <a:solidFill>
            <a:srgbClr val="FFCF01"/>
          </a:solidFill>
          <a:ln>
            <a:noFill/>
          </a:ln>
        </p:spPr>
        <p:style>
          <a:lnRef idx="2">
            <a:schemeClr val="accent1">
              <a:shade val="50000"/>
            </a:schemeClr>
          </a:lnRef>
          <a:fillRef idx="1">
            <a:schemeClr val="accent1"/>
          </a:fillRef>
          <a:effectRef idx="0">
            <a:schemeClr val="accent1"/>
          </a:effectRef>
          <a:fontRef idx="minor">
            <a:schemeClr val="lt1"/>
          </a:fontRef>
        </p:style>
        <p:txBody>
          <a:bodyPr lIns="432000" tIns="0" rIns="432000" bIns="0" rtlCol="0"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400" b="1" i="0" u="none" strike="noStrike" kern="1200" cap="none" spc="0" normalizeH="0" baseline="0" noProof="0">
              <a:ln>
                <a:noFill/>
              </a:ln>
              <a:solidFill>
                <a:srgbClr val="000000"/>
              </a:solidFill>
              <a:effectLst/>
              <a:uLnTx/>
              <a:uFillTx/>
              <a:latin typeface="Calibri" pitchFamily="34" charset="0"/>
              <a:ea typeface="Times New Roman" pitchFamily="18" charset="0"/>
              <a:cs typeface="Times New Roman" pitchFamily="18" charset="0"/>
            </a:endParaRPr>
          </a:p>
        </p:txBody>
      </p:sp>
      <p:pic>
        <p:nvPicPr>
          <p:cNvPr id="53" name="Picture 24">
            <a:extLst>
              <a:ext uri="{FF2B5EF4-FFF2-40B4-BE49-F238E27FC236}">
                <a16:creationId xmlns:a16="http://schemas.microsoft.com/office/drawing/2014/main" id="{16116873-3F83-42A8-9F8A-514CA86D8B73}"/>
              </a:ext>
            </a:extLst>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54098" y="45583"/>
            <a:ext cx="485454" cy="375345"/>
          </a:xfrm>
          <a:prstGeom prst="rect">
            <a:avLst/>
          </a:prstGeom>
          <a:noFill/>
          <a:extLst>
            <a:ext uri="{909E8E84-426E-40DD-AFC4-6F175D3DCCD1}">
              <a14:hiddenFill xmlns:a14="http://schemas.microsoft.com/office/drawing/2010/main">
                <a:solidFill>
                  <a:srgbClr val="FFFFFF"/>
                </a:solidFill>
              </a14:hiddenFill>
            </a:ext>
          </a:extLst>
        </p:spPr>
      </p:pic>
      <p:pic>
        <p:nvPicPr>
          <p:cNvPr id="56" name="Content Placeholder 5">
            <a:extLst>
              <a:ext uri="{FF2B5EF4-FFF2-40B4-BE49-F238E27FC236}">
                <a16:creationId xmlns:a16="http://schemas.microsoft.com/office/drawing/2014/main" id="{DF636264-9C15-4153-88BD-48C9CFC3B3AE}"/>
              </a:ext>
            </a:extLst>
          </p:cNvPr>
          <p:cNvPicPr>
            <a:picLocks noGrp="1"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8676453" y="20868"/>
            <a:ext cx="349059" cy="424773"/>
          </a:xfrm>
          <a:prstGeom prst="rect">
            <a:avLst/>
          </a:prstGeom>
          <a:noFill/>
          <a:extLst>
            <a:ext uri="{909E8E84-426E-40DD-AFC4-6F175D3DCCD1}">
              <a14:hiddenFill xmlns:a14="http://schemas.microsoft.com/office/drawing/2010/main">
                <a:solidFill>
                  <a:srgbClr val="FFFFFF"/>
                </a:solidFill>
              </a14:hiddenFill>
            </a:ext>
          </a:extLst>
        </p:spPr>
      </p:pic>
      <p:sp>
        <p:nvSpPr>
          <p:cNvPr id="71" name="Title 1">
            <a:extLst>
              <a:ext uri="{FF2B5EF4-FFF2-40B4-BE49-F238E27FC236}">
                <a16:creationId xmlns:a16="http://schemas.microsoft.com/office/drawing/2014/main" id="{A7D50254-C935-40AC-BB20-5D8210E323CD}"/>
              </a:ext>
            </a:extLst>
          </p:cNvPr>
          <p:cNvSpPr txBox="1">
            <a:spLocks/>
          </p:cNvSpPr>
          <p:nvPr/>
        </p:nvSpPr>
        <p:spPr>
          <a:xfrm>
            <a:off x="5004048" y="228106"/>
            <a:ext cx="3672405" cy="350227"/>
          </a:xfrm>
          <a:prstGeom prst="rect">
            <a:avLst/>
          </a:prstGeom>
        </p:spPr>
        <p:txBody>
          <a:bodyPr vert="horz" lIns="91440" tIns="45720" rIns="91440" bIns="45720" rtlCol="0" anchor="t">
            <a:noAutofit/>
          </a:bodyPr>
          <a:lstStyle>
            <a:lvl1pPr algn="l" defTabSz="914400" rtl="0" eaLnBrk="1" latinLnBrk="0" hangingPunct="1">
              <a:spcBef>
                <a:spcPct val="0"/>
              </a:spcBef>
              <a:buNone/>
              <a:defRPr sz="2000" b="1" kern="1200">
                <a:solidFill>
                  <a:schemeClr val="bg2"/>
                </a:solidFill>
                <a:latin typeface="+mj-lt"/>
                <a:ea typeface="+mj-ea"/>
                <a:cs typeface="+mj-cs"/>
              </a:defRPr>
            </a:lvl1pPr>
          </a:lstStyle>
          <a:p>
            <a:pPr marL="0" marR="0" lvl="0" indent="0" algn="ctr" defTabSz="914400" rtl="0" eaLnBrk="1" fontAlgn="auto" latinLnBrk="0" hangingPunct="1">
              <a:lnSpc>
                <a:spcPct val="100000"/>
              </a:lnSpc>
              <a:spcBef>
                <a:spcPct val="0"/>
              </a:spcBef>
              <a:spcAft>
                <a:spcPts val="0"/>
              </a:spcAft>
              <a:buClrTx/>
              <a:buSzTx/>
              <a:buFontTx/>
              <a:buNone/>
              <a:tabLst/>
              <a:defRPr/>
            </a:pPr>
            <a:endParaRPr kumimoji="0" lang="en-US" sz="1600" b="1" i="0" u="none" strike="noStrike" kern="1200" cap="none" spc="0" normalizeH="0" baseline="0" noProof="0">
              <a:ln>
                <a:noFill/>
              </a:ln>
              <a:solidFill>
                <a:srgbClr val="5E8AB4"/>
              </a:solidFill>
              <a:effectLst/>
              <a:uLnTx/>
              <a:uFillTx/>
              <a:latin typeface="Calibri" panose="020F0502020204030204" pitchFamily="34" charset="0"/>
              <a:cs typeface="Calibri" panose="020F0502020204030204" pitchFamily="34" charset="0"/>
            </a:endParaRPr>
          </a:p>
        </p:txBody>
      </p:sp>
      <p:sp>
        <p:nvSpPr>
          <p:cNvPr id="72" name="TextBox 71">
            <a:extLst>
              <a:ext uri="{FF2B5EF4-FFF2-40B4-BE49-F238E27FC236}">
                <a16:creationId xmlns:a16="http://schemas.microsoft.com/office/drawing/2014/main" id="{4D6E7DD7-447F-4518-9A0E-FEE1736FCC37}"/>
              </a:ext>
            </a:extLst>
          </p:cNvPr>
          <p:cNvSpPr txBox="1"/>
          <p:nvPr/>
        </p:nvSpPr>
        <p:spPr>
          <a:xfrm>
            <a:off x="397849" y="-5185"/>
            <a:ext cx="8160115" cy="923330"/>
          </a:xfrm>
          <a:prstGeom prst="rect">
            <a:avLst/>
          </a:prstGeom>
          <a:noFill/>
        </p:spPr>
        <p:txBody>
          <a:bodyPr wrap="square">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en-US" sz="1800" b="1" i="0" u="none" strike="noStrike" kern="1200" cap="none" spc="0" normalizeH="0" baseline="0" noProof="0" dirty="0">
                <a:ln>
                  <a:noFill/>
                </a:ln>
                <a:solidFill>
                  <a:srgbClr val="000000"/>
                </a:solidFill>
                <a:effectLst/>
                <a:uLnTx/>
                <a:uFillTx/>
                <a:latin typeface="Calibri" pitchFamily="34" charset="0"/>
                <a:ea typeface="Times New Roman" pitchFamily="18" charset="0"/>
                <a:cs typeface="Times New Roman" pitchFamily="18" charset="0"/>
              </a:rPr>
              <a:t>Shared Learning</a:t>
            </a:r>
            <a:r>
              <a:rPr kumimoji="0" lang="en-US" sz="1800" b="1" i="0" u="none" strike="noStrike" kern="1200" cap="none" spc="0" normalizeH="0" baseline="0" noProof="0" dirty="0">
                <a:ln>
                  <a:noFill/>
                </a:ln>
                <a:solidFill>
                  <a:srgbClr val="000000"/>
                </a:solidFill>
                <a:effectLst/>
                <a:uLnTx/>
                <a:uFillTx/>
                <a:latin typeface="Calibri" pitchFamily="34" charset="0"/>
                <a:ea typeface="Times New Roman" pitchFamily="18" charset="0"/>
                <a:cs typeface="Times New Roman" pitchFamily="18" charset="0"/>
              </a:rPr>
              <a:t>: </a:t>
            </a:r>
            <a:r>
              <a:rPr lang="en-US" sz="1800" b="1" i="0" dirty="0">
                <a:solidFill>
                  <a:srgbClr val="000000"/>
                </a:solidFill>
                <a:effectLst/>
                <a:latin typeface="Nunito Sans" pitchFamily="2" charset="0"/>
              </a:rPr>
              <a:t>xxx</a:t>
            </a:r>
            <a:endParaRPr kumimoji="0" lang="en-US" sz="1800" b="1" i="0" u="none" strike="noStrike" kern="1200" cap="none" spc="0" normalizeH="0" baseline="0" noProof="0" dirty="0">
              <a:ln>
                <a:noFill/>
              </a:ln>
              <a:solidFill>
                <a:srgbClr val="000000"/>
              </a:solidFill>
              <a:effectLst/>
              <a:uLnTx/>
              <a:uFillTx/>
              <a:latin typeface="Calibri" pitchFamily="34" charset="0"/>
              <a:ea typeface="Times New Roman" pitchFamily="18" charset="0"/>
              <a:cs typeface="Times New Roman" pitchFamily="18" charset="0"/>
            </a:endParaRP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fr-FR" sz="1800" b="0" i="0" u="none" strike="noStrike" kern="120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rPr>
              <a:t>Yara Accident </a:t>
            </a:r>
            <a:r>
              <a:rPr kumimoji="0" lang="fr-FR" sz="1800" b="0" i="0" u="none" strike="noStrike" kern="1200" cap="none" spc="0" normalizeH="0" baseline="0" noProof="0" dirty="0" err="1">
                <a:ln>
                  <a:noFill/>
                </a:ln>
                <a:solidFill>
                  <a:srgbClr val="000000"/>
                </a:solidFill>
                <a:effectLst/>
                <a:uLnTx/>
                <a:uFillTx/>
                <a:latin typeface="Calibri" panose="020F0502020204030204" pitchFamily="34" charset="0"/>
                <a:cs typeface="Calibri" panose="020F0502020204030204" pitchFamily="34" charset="0"/>
              </a:rPr>
              <a:t>Barrier</a:t>
            </a:r>
            <a:r>
              <a:rPr kumimoji="0" lang="fr-FR" sz="1800" b="0" i="0" u="none" strike="noStrike" kern="120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rPr>
              <a:t> </a:t>
            </a:r>
            <a:r>
              <a:rPr kumimoji="0" lang="fr-FR" sz="1800" b="0" i="0" u="none" strike="noStrike" kern="1200" cap="none" spc="0" normalizeH="0" baseline="0" noProof="0" dirty="0" err="1">
                <a:ln>
                  <a:noFill/>
                </a:ln>
                <a:solidFill>
                  <a:srgbClr val="000000"/>
                </a:solidFill>
                <a:effectLst/>
                <a:uLnTx/>
                <a:uFillTx/>
                <a:latin typeface="Calibri" panose="020F0502020204030204" pitchFamily="34" charset="0"/>
                <a:cs typeface="Calibri" panose="020F0502020204030204" pitchFamily="34" charset="0"/>
              </a:rPr>
              <a:t>Analysis</a:t>
            </a:r>
            <a:endParaRPr kumimoji="0" lang="en-US" sz="1800" b="0" i="0" u="none" strike="noStrike" kern="120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endParaRPr>
          </a:p>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800" b="1" i="0" u="none" strike="noStrike" kern="1200" cap="none" spc="0" normalizeH="0" baseline="0" noProof="0" dirty="0">
              <a:ln>
                <a:noFill/>
              </a:ln>
              <a:solidFill>
                <a:srgbClr val="000000"/>
              </a:solidFill>
              <a:effectLst/>
              <a:uLnTx/>
              <a:uFillTx/>
              <a:latin typeface="Calibri" pitchFamily="34" charset="0"/>
              <a:ea typeface="Times New Roman" pitchFamily="18" charset="0"/>
              <a:cs typeface="Times New Roman" pitchFamily="18" charset="0"/>
            </a:endParaRPr>
          </a:p>
        </p:txBody>
      </p:sp>
      <p:grpSp>
        <p:nvGrpSpPr>
          <p:cNvPr id="125" name="Group 124">
            <a:extLst>
              <a:ext uri="{FF2B5EF4-FFF2-40B4-BE49-F238E27FC236}">
                <a16:creationId xmlns:a16="http://schemas.microsoft.com/office/drawing/2014/main" id="{D10CCBCA-181B-49E3-AFB6-281762CADDF6}"/>
              </a:ext>
            </a:extLst>
          </p:cNvPr>
          <p:cNvGrpSpPr/>
          <p:nvPr/>
        </p:nvGrpSpPr>
        <p:grpSpPr>
          <a:xfrm>
            <a:off x="3332267" y="1209013"/>
            <a:ext cx="324000" cy="974234"/>
            <a:chOff x="1615425" y="1116873"/>
            <a:chExt cx="324000" cy="974234"/>
          </a:xfrm>
        </p:grpSpPr>
        <p:sp>
          <p:nvSpPr>
            <p:cNvPr id="127" name="Rectangle 126">
              <a:extLst>
                <a:ext uri="{FF2B5EF4-FFF2-40B4-BE49-F238E27FC236}">
                  <a16:creationId xmlns:a16="http://schemas.microsoft.com/office/drawing/2014/main" id="{70C567D4-74A2-41EA-97DF-6F1928CC925E}"/>
                </a:ext>
              </a:extLst>
            </p:cNvPr>
            <p:cNvSpPr/>
            <p:nvPr/>
          </p:nvSpPr>
          <p:spPr>
            <a:xfrm rot="16200000">
              <a:off x="1290308" y="1480510"/>
              <a:ext cx="974234" cy="246959"/>
            </a:xfrm>
            <a:prstGeom prst="rect">
              <a:avLst/>
            </a:prstGeom>
            <a:pattFill prst="pct5">
              <a:fgClr>
                <a:srgbClr val="002060"/>
              </a:fgClr>
              <a:bgClr>
                <a:schemeClr val="bg1"/>
              </a:bgClr>
            </a:pattFill>
            <a:ln w="15875" cap="sq" cmpd="sng">
              <a:solidFill>
                <a:srgbClr val="FF0000"/>
              </a:solidFill>
              <a:miter lim="800000"/>
              <a:extLst>
                <a:ext uri="{C807C97D-BFC1-408E-A445-0C87EB9F89A2}">
                  <ask:lineSketchStyleProps xmlns:ask="http://schemas.microsoft.com/office/drawing/2018/sketchyshapes">
                    <ask:type>
                      <ask:lineSketchNone/>
                    </ask:type>
                  </ask:lineSketchStyleProps>
                </a:ext>
              </a:extLst>
            </a:ln>
          </p:spPr>
          <p:style>
            <a:lnRef idx="2">
              <a:schemeClr val="accent3"/>
            </a:lnRef>
            <a:fillRef idx="1">
              <a:schemeClr val="lt1"/>
            </a:fillRef>
            <a:effectRef idx="0">
              <a:schemeClr val="accent3"/>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5E8AB4"/>
                </a:buClr>
                <a:buSzTx/>
                <a:buFontTx/>
                <a:buNone/>
                <a:tabLst/>
                <a:defRPr/>
              </a:pPr>
              <a:endParaRPr kumimoji="0" lang="en-US" sz="1000" b="1" i="0" u="none" strike="noStrike" kern="1200" cap="none" spc="0" normalizeH="0" baseline="0" noProof="0">
                <a:ln>
                  <a:noFill/>
                </a:ln>
                <a:solidFill>
                  <a:srgbClr val="000000"/>
                </a:solidFill>
                <a:effectLst/>
                <a:uLnTx/>
                <a:uFillTx/>
                <a:latin typeface="Arial"/>
                <a:cs typeface="Arial"/>
              </a:endParaRPr>
            </a:p>
          </p:txBody>
        </p:sp>
        <p:sp>
          <p:nvSpPr>
            <p:cNvPr id="128" name="Cross 127">
              <a:extLst>
                <a:ext uri="{FF2B5EF4-FFF2-40B4-BE49-F238E27FC236}">
                  <a16:creationId xmlns:a16="http://schemas.microsoft.com/office/drawing/2014/main" id="{397DE89F-5FC4-452E-9000-BB93D3BF26C5}"/>
                </a:ext>
              </a:extLst>
            </p:cNvPr>
            <p:cNvSpPr/>
            <p:nvPr/>
          </p:nvSpPr>
          <p:spPr>
            <a:xfrm rot="2672717">
              <a:off x="1615425" y="1441989"/>
              <a:ext cx="324000" cy="324000"/>
            </a:xfrm>
            <a:prstGeom prst="plus">
              <a:avLst>
                <a:gd name="adj" fmla="val 37533"/>
              </a:avLst>
            </a:prstGeom>
            <a:solidFill>
              <a:srgbClr val="FF0000"/>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L="0" marR="0" lvl="0" indent="0" algn="l" defTabSz="914400" rtl="0" eaLnBrk="1" fontAlgn="auto" latinLnBrk="0" hangingPunct="1">
                <a:lnSpc>
                  <a:spcPct val="100000"/>
                </a:lnSpc>
                <a:spcBef>
                  <a:spcPts val="0"/>
                </a:spcBef>
                <a:spcAft>
                  <a:spcPts val="0"/>
                </a:spcAft>
                <a:buClr>
                  <a:srgbClr val="5E8AB4"/>
                </a:buClr>
                <a:buSzTx/>
                <a:buFontTx/>
                <a:buNone/>
                <a:tabLst/>
                <a:defRPr/>
              </a:pPr>
              <a:endParaRPr kumimoji="0" lang="en-US" sz="1200" b="0" i="0" u="none" strike="noStrike" kern="1200" cap="none" spc="0" normalizeH="0" baseline="0" noProof="0">
                <a:ln>
                  <a:noFill/>
                </a:ln>
                <a:solidFill>
                  <a:srgbClr val="FFFFFF"/>
                </a:solidFill>
                <a:effectLst/>
                <a:uLnTx/>
                <a:uFillTx/>
                <a:latin typeface="Arial"/>
                <a:cs typeface="Arial"/>
              </a:endParaRPr>
            </a:p>
          </p:txBody>
        </p:sp>
      </p:grpSp>
      <p:sp>
        <p:nvSpPr>
          <p:cNvPr id="134" name="TextBox 133">
            <a:extLst>
              <a:ext uri="{FF2B5EF4-FFF2-40B4-BE49-F238E27FC236}">
                <a16:creationId xmlns:a16="http://schemas.microsoft.com/office/drawing/2014/main" id="{E9F1DF05-D5AF-4B10-BC9D-C9942F5FFDEC}"/>
              </a:ext>
            </a:extLst>
          </p:cNvPr>
          <p:cNvSpPr txBox="1"/>
          <p:nvPr/>
        </p:nvSpPr>
        <p:spPr>
          <a:xfrm rot="16200000">
            <a:off x="8262131" y="2858908"/>
            <a:ext cx="1462484" cy="279362"/>
          </a:xfrm>
          <a:prstGeom prst="rect">
            <a:avLst/>
          </a:prstGeom>
          <a:noFill/>
        </p:spPr>
        <p:txBody>
          <a:bodyPr wrap="none" rtlCol="0">
            <a:noAutofit/>
          </a:bodyPr>
          <a:lstStyle/>
          <a:p>
            <a:pPr marL="0" marR="0" lvl="0" indent="0" algn="ctr" defTabSz="914400" rtl="0" eaLnBrk="1" fontAlgn="auto" latinLnBrk="0" hangingPunct="1">
              <a:lnSpc>
                <a:spcPct val="100000"/>
              </a:lnSpc>
              <a:spcBef>
                <a:spcPts val="0"/>
              </a:spcBef>
              <a:spcAft>
                <a:spcPts val="0"/>
              </a:spcAft>
              <a:buClr>
                <a:srgbClr val="5E8AB4"/>
              </a:buClr>
              <a:buSzTx/>
              <a:buFont typeface="Arial" panose="020B0604020202020204" pitchFamily="34" charset="0"/>
              <a:buNone/>
              <a:tabLst/>
              <a:defRPr/>
            </a:pPr>
            <a:r>
              <a:rPr kumimoji="0" lang="fr-FR" sz="1050" b="0" i="1" u="none" strike="noStrike" kern="1200" cap="none" spc="0" normalizeH="0" baseline="0" noProof="0">
                <a:ln>
                  <a:noFill/>
                </a:ln>
                <a:solidFill>
                  <a:srgbClr val="7D6A55">
                    <a:lumMod val="75000"/>
                  </a:srgbClr>
                </a:solidFill>
                <a:effectLst/>
                <a:uLnTx/>
                <a:uFillTx/>
                <a:latin typeface="Calibri" panose="020F0502020204030204" pitchFamily="34" charset="0"/>
                <a:cs typeface="Calibri" panose="020F0502020204030204" pitchFamily="34" charset="0"/>
              </a:rPr>
              <a:t>Barrier </a:t>
            </a:r>
            <a:r>
              <a:rPr kumimoji="0" lang="fr-FR" sz="1050" b="0" i="1" u="none" strike="noStrike" kern="1200" cap="none" spc="0" normalizeH="0" baseline="0" noProof="0" err="1">
                <a:ln>
                  <a:noFill/>
                </a:ln>
                <a:solidFill>
                  <a:srgbClr val="7D6A55">
                    <a:lumMod val="75000"/>
                  </a:srgbClr>
                </a:solidFill>
                <a:effectLst/>
                <a:uLnTx/>
                <a:uFillTx/>
                <a:latin typeface="Calibri" panose="020F0502020204030204" pitchFamily="34" charset="0"/>
                <a:cs typeface="Calibri" panose="020F0502020204030204" pitchFamily="34" charset="0"/>
              </a:rPr>
              <a:t>failure</a:t>
            </a:r>
            <a:r>
              <a:rPr kumimoji="0" lang="fr-FR" sz="1050" b="0" i="1" u="none" strike="noStrike" kern="1200" cap="none" spc="0" normalizeH="0" baseline="0" noProof="0">
                <a:ln>
                  <a:noFill/>
                </a:ln>
                <a:solidFill>
                  <a:srgbClr val="7D6A55">
                    <a:lumMod val="75000"/>
                  </a:srgbClr>
                </a:solidFill>
                <a:effectLst/>
                <a:uLnTx/>
                <a:uFillTx/>
                <a:latin typeface="Calibri" panose="020F0502020204030204" pitchFamily="34" charset="0"/>
                <a:cs typeface="Calibri" panose="020F0502020204030204" pitchFamily="34" charset="0"/>
              </a:rPr>
              <a:t> RCA</a:t>
            </a:r>
            <a:endParaRPr kumimoji="0" lang="en-US" sz="1050" b="0" i="1" u="none" strike="noStrike" kern="1200" cap="none" spc="0" normalizeH="0" baseline="0" noProof="0">
              <a:ln>
                <a:noFill/>
              </a:ln>
              <a:solidFill>
                <a:srgbClr val="7D6A55">
                  <a:lumMod val="75000"/>
                </a:srgbClr>
              </a:solidFill>
              <a:effectLst/>
              <a:uLnTx/>
              <a:uFillTx/>
              <a:latin typeface="Calibri" panose="020F0502020204030204" pitchFamily="34" charset="0"/>
              <a:cs typeface="Calibri" panose="020F0502020204030204" pitchFamily="34" charset="0"/>
            </a:endParaRPr>
          </a:p>
        </p:txBody>
      </p:sp>
      <p:sp>
        <p:nvSpPr>
          <p:cNvPr id="135" name="TextBox 134">
            <a:extLst>
              <a:ext uri="{FF2B5EF4-FFF2-40B4-BE49-F238E27FC236}">
                <a16:creationId xmlns:a16="http://schemas.microsoft.com/office/drawing/2014/main" id="{7AE205F5-22F1-478F-B8F7-1792EFC818E4}"/>
              </a:ext>
            </a:extLst>
          </p:cNvPr>
          <p:cNvSpPr txBox="1"/>
          <p:nvPr/>
        </p:nvSpPr>
        <p:spPr>
          <a:xfrm rot="16200000">
            <a:off x="8406444" y="4485817"/>
            <a:ext cx="894496" cy="279362"/>
          </a:xfrm>
          <a:prstGeom prst="rect">
            <a:avLst/>
          </a:prstGeom>
          <a:noFill/>
        </p:spPr>
        <p:txBody>
          <a:bodyPr wrap="none" rtlCol="0">
            <a:noAutofit/>
          </a:bodyPr>
          <a:lstStyle/>
          <a:p>
            <a:pPr marL="0" marR="0" lvl="0" indent="0" algn="ctr" defTabSz="914400" rtl="0" eaLnBrk="1" fontAlgn="auto" latinLnBrk="0" hangingPunct="1">
              <a:lnSpc>
                <a:spcPct val="100000"/>
              </a:lnSpc>
              <a:spcBef>
                <a:spcPts val="0"/>
              </a:spcBef>
              <a:spcAft>
                <a:spcPts val="0"/>
              </a:spcAft>
              <a:buClr>
                <a:srgbClr val="5E8AB4"/>
              </a:buClr>
              <a:buSzTx/>
              <a:buFont typeface="Arial" panose="020B0604020202020204" pitchFamily="34" charset="0"/>
              <a:buNone/>
              <a:tabLst/>
              <a:defRPr/>
            </a:pPr>
            <a:r>
              <a:rPr kumimoji="0" lang="fr-FR" sz="1050" b="0" i="1" u="none" strike="noStrike" kern="1200" cap="none" spc="0" normalizeH="0" baseline="0" noProof="0" err="1">
                <a:ln>
                  <a:noFill/>
                </a:ln>
                <a:solidFill>
                  <a:srgbClr val="7D6A55">
                    <a:lumMod val="75000"/>
                  </a:srgbClr>
                </a:solidFill>
                <a:effectLst/>
                <a:uLnTx/>
                <a:uFillTx/>
                <a:latin typeface="Calibri" panose="020F0502020204030204" pitchFamily="34" charset="0"/>
                <a:cs typeface="Calibri" panose="020F0502020204030204" pitchFamily="34" charset="0"/>
              </a:rPr>
              <a:t>Improvements</a:t>
            </a:r>
            <a:endParaRPr kumimoji="0" lang="fr-FR" sz="1050" b="0" i="1" u="none" strike="noStrike" kern="1200" cap="none" spc="0" normalizeH="0" baseline="0" noProof="0">
              <a:ln>
                <a:noFill/>
              </a:ln>
              <a:solidFill>
                <a:srgbClr val="7D6A55">
                  <a:lumMod val="75000"/>
                </a:srgbClr>
              </a:solidFill>
              <a:effectLst/>
              <a:uLnTx/>
              <a:uFillTx/>
              <a:latin typeface="Calibri" panose="020F0502020204030204" pitchFamily="34" charset="0"/>
              <a:cs typeface="Calibri" panose="020F0502020204030204" pitchFamily="34" charset="0"/>
            </a:endParaRPr>
          </a:p>
          <a:p>
            <a:pPr marL="0" marR="0" lvl="0" indent="0" algn="ctr" defTabSz="914400" rtl="0" eaLnBrk="1" fontAlgn="auto" latinLnBrk="0" hangingPunct="1">
              <a:lnSpc>
                <a:spcPct val="100000"/>
              </a:lnSpc>
              <a:spcBef>
                <a:spcPts val="0"/>
              </a:spcBef>
              <a:spcAft>
                <a:spcPts val="0"/>
              </a:spcAft>
              <a:buClr>
                <a:srgbClr val="5E8AB4"/>
              </a:buClr>
              <a:buSzTx/>
              <a:buFont typeface="Arial" panose="020B0604020202020204" pitchFamily="34" charset="0"/>
              <a:buNone/>
              <a:tabLst/>
              <a:defRPr/>
            </a:pPr>
            <a:r>
              <a:rPr kumimoji="0" lang="fr-FR" sz="1050" b="0" i="1" u="none" strike="noStrike" kern="1200" cap="none" spc="0" normalizeH="0" baseline="0" noProof="0" err="1">
                <a:ln>
                  <a:noFill/>
                </a:ln>
                <a:solidFill>
                  <a:srgbClr val="7D6A55">
                    <a:lumMod val="75000"/>
                  </a:srgbClr>
                </a:solidFill>
                <a:effectLst/>
                <a:uLnTx/>
                <a:uFillTx/>
                <a:latin typeface="Calibri" panose="020F0502020204030204" pitchFamily="34" charset="0"/>
                <a:cs typeface="Calibri" panose="020F0502020204030204" pitchFamily="34" charset="0"/>
              </a:rPr>
              <a:t>Recommendations</a:t>
            </a:r>
            <a:endParaRPr kumimoji="0" lang="en-US" sz="1050" b="0" i="1" u="none" strike="noStrike" kern="1200" cap="none" spc="0" normalizeH="0" baseline="0" noProof="0">
              <a:ln>
                <a:noFill/>
              </a:ln>
              <a:solidFill>
                <a:srgbClr val="7D6A55">
                  <a:lumMod val="75000"/>
                </a:srgbClr>
              </a:solidFill>
              <a:effectLst/>
              <a:uLnTx/>
              <a:uFillTx/>
              <a:latin typeface="Calibri" panose="020F0502020204030204" pitchFamily="34" charset="0"/>
              <a:cs typeface="Calibri" panose="020F0502020204030204" pitchFamily="34" charset="0"/>
            </a:endParaRPr>
          </a:p>
        </p:txBody>
      </p:sp>
      <p:sp>
        <p:nvSpPr>
          <p:cNvPr id="2" name="Rectangle: Rounded Corners 1">
            <a:extLst>
              <a:ext uri="{FF2B5EF4-FFF2-40B4-BE49-F238E27FC236}">
                <a16:creationId xmlns:a16="http://schemas.microsoft.com/office/drawing/2014/main" id="{C5953005-E063-B5DA-AC92-40A8CFE5E173}"/>
              </a:ext>
            </a:extLst>
          </p:cNvPr>
          <p:cNvSpPr/>
          <p:nvPr/>
        </p:nvSpPr>
        <p:spPr>
          <a:xfrm>
            <a:off x="5630376" y="599266"/>
            <a:ext cx="927638" cy="408938"/>
          </a:xfrm>
          <a:prstGeom prst="roundRect">
            <a:avLst/>
          </a:prstGeom>
          <a:noFill/>
          <a:ln>
            <a:solidFill>
              <a:schemeClr val="accent2"/>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18000" tIns="18000" rIns="18000" bIns="18000" anchor="ctr" anchorCtr="0">
            <a:norm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00" b="0" i="1" u="none" strike="noStrike" kern="1200" cap="none" spc="0" normalizeH="0" baseline="0" noProof="0">
                <a:ln>
                  <a:noFill/>
                </a:ln>
                <a:solidFill>
                  <a:srgbClr val="000000"/>
                </a:solidFill>
                <a:effectLst/>
                <a:uLnTx/>
                <a:uFillTx/>
                <a:latin typeface="Arial"/>
                <a:cs typeface="Arial"/>
              </a:rPr>
              <a:t>Leakage is stopped</a:t>
            </a:r>
          </a:p>
        </p:txBody>
      </p:sp>
      <p:sp>
        <p:nvSpPr>
          <p:cNvPr id="4" name="Rectangle: Rounded Corners 3">
            <a:extLst>
              <a:ext uri="{FF2B5EF4-FFF2-40B4-BE49-F238E27FC236}">
                <a16:creationId xmlns:a16="http://schemas.microsoft.com/office/drawing/2014/main" id="{2276FE44-7F80-076E-6E10-5ADEBBF85C1B}"/>
              </a:ext>
            </a:extLst>
          </p:cNvPr>
          <p:cNvSpPr/>
          <p:nvPr/>
        </p:nvSpPr>
        <p:spPr>
          <a:xfrm>
            <a:off x="3433222" y="613299"/>
            <a:ext cx="927638" cy="408938"/>
          </a:xfrm>
          <a:prstGeom prst="roundRect">
            <a:avLst/>
          </a:prstGeom>
          <a:noFill/>
          <a:ln>
            <a:solidFill>
              <a:srgbClr val="FF0000"/>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18000" tIns="18000" rIns="18000" bIns="18000" anchor="ctr" anchorCtr="0">
            <a:norm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00" b="0" i="1" u="none" strike="noStrike" kern="1200" cap="none" spc="0" normalizeH="0" baseline="0" noProof="0">
                <a:ln>
                  <a:noFill/>
                </a:ln>
                <a:solidFill>
                  <a:srgbClr val="000000"/>
                </a:solidFill>
                <a:effectLst/>
                <a:uLnTx/>
                <a:uFillTx/>
                <a:latin typeface="Arial"/>
                <a:cs typeface="Arial"/>
              </a:rPr>
              <a:t>Leakage in flange</a:t>
            </a:r>
          </a:p>
        </p:txBody>
      </p:sp>
      <p:sp>
        <p:nvSpPr>
          <p:cNvPr id="8" name="Speech Bubble: Rectangle with Corners Rounded 7">
            <a:extLst>
              <a:ext uri="{FF2B5EF4-FFF2-40B4-BE49-F238E27FC236}">
                <a16:creationId xmlns:a16="http://schemas.microsoft.com/office/drawing/2014/main" id="{4BEBD1A1-0E5A-C75A-03A5-99190DF6929B}"/>
              </a:ext>
            </a:extLst>
          </p:cNvPr>
          <p:cNvSpPr/>
          <p:nvPr/>
        </p:nvSpPr>
        <p:spPr>
          <a:xfrm>
            <a:off x="3408423" y="4230275"/>
            <a:ext cx="1599282" cy="850774"/>
          </a:xfrm>
          <a:prstGeom prst="wedgeRoundRectCallout">
            <a:avLst>
              <a:gd name="adj1" fmla="val -28081"/>
              <a:gd name="adj2" fmla="val -72642"/>
              <a:gd name="adj3" fmla="val 16667"/>
            </a:avLst>
          </a:prstGeom>
          <a:ln>
            <a:solidFill>
              <a:srgbClr val="8E8277"/>
            </a:solidFill>
          </a:ln>
        </p:spPr>
        <p:style>
          <a:lnRef idx="2">
            <a:schemeClr val="accent3"/>
          </a:lnRef>
          <a:fillRef idx="1">
            <a:schemeClr val="lt1"/>
          </a:fillRef>
          <a:effectRef idx="0">
            <a:schemeClr val="accent3"/>
          </a:effectRef>
          <a:fontRef idx="minor">
            <a:schemeClr val="dk1"/>
          </a:fontRef>
        </p:style>
        <p:txBody>
          <a:bodyPr lIns="18000" tIns="18000" rIns="18000" bIns="18000" rtlCol="0" anchor="t">
            <a:normAutofit/>
          </a:bodyPr>
          <a:lstStyle/>
          <a:p>
            <a:pPr marL="0" marR="0" lvl="0" indent="0" algn="l" defTabSz="914400" rtl="0" eaLnBrk="1" fontAlgn="auto" latinLnBrk="0" hangingPunct="1">
              <a:lnSpc>
                <a:spcPct val="100000"/>
              </a:lnSpc>
              <a:spcBef>
                <a:spcPts val="0"/>
              </a:spcBef>
              <a:spcAft>
                <a:spcPts val="0"/>
              </a:spcAft>
              <a:buClr>
                <a:srgbClr val="F89B28"/>
              </a:buClr>
              <a:buSzTx/>
              <a:buFontTx/>
              <a:buNone/>
              <a:tabLst/>
              <a:defRPr/>
            </a:pPr>
            <a:endParaRPr kumimoji="0" lang="en-US" sz="1000" b="0" i="0" u="none" strike="noStrike" kern="1200" cap="none" spc="0" normalizeH="0" baseline="0" noProof="0" dirty="0">
              <a:ln>
                <a:noFill/>
              </a:ln>
              <a:solidFill>
                <a:srgbClr val="000000"/>
              </a:solidFill>
              <a:effectLst/>
              <a:uLnTx/>
              <a:uFillTx/>
              <a:latin typeface="Arial"/>
              <a:cs typeface="Arial"/>
            </a:endParaRPr>
          </a:p>
        </p:txBody>
      </p:sp>
      <p:grpSp>
        <p:nvGrpSpPr>
          <p:cNvPr id="44" name="Group 43">
            <a:extLst>
              <a:ext uri="{FF2B5EF4-FFF2-40B4-BE49-F238E27FC236}">
                <a16:creationId xmlns:a16="http://schemas.microsoft.com/office/drawing/2014/main" id="{5E8F8C52-468E-ABF3-0CE7-A474633E329E}"/>
              </a:ext>
            </a:extLst>
          </p:cNvPr>
          <p:cNvGrpSpPr/>
          <p:nvPr/>
        </p:nvGrpSpPr>
        <p:grpSpPr>
          <a:xfrm>
            <a:off x="5903532" y="1215214"/>
            <a:ext cx="398001" cy="974234"/>
            <a:chOff x="5639477" y="2283316"/>
            <a:chExt cx="398001" cy="974234"/>
          </a:xfrm>
        </p:grpSpPr>
        <p:sp>
          <p:nvSpPr>
            <p:cNvPr id="50" name="Rectangle 49">
              <a:extLst>
                <a:ext uri="{FF2B5EF4-FFF2-40B4-BE49-F238E27FC236}">
                  <a16:creationId xmlns:a16="http://schemas.microsoft.com/office/drawing/2014/main" id="{0945687A-EAB8-721A-447F-9056155BB968}"/>
                </a:ext>
              </a:extLst>
            </p:cNvPr>
            <p:cNvSpPr/>
            <p:nvPr/>
          </p:nvSpPr>
          <p:spPr>
            <a:xfrm rot="16200000">
              <a:off x="5351360" y="2646953"/>
              <a:ext cx="974234" cy="246959"/>
            </a:xfrm>
            <a:prstGeom prst="rect">
              <a:avLst/>
            </a:prstGeom>
            <a:pattFill prst="pct5">
              <a:fgClr>
                <a:srgbClr val="002060"/>
              </a:fgClr>
              <a:bgClr>
                <a:schemeClr val="bg1"/>
              </a:bgClr>
            </a:pattFill>
            <a:ln w="15875" cap="sq" cmpd="sng">
              <a:solidFill>
                <a:srgbClr val="00B050"/>
              </a:solidFill>
              <a:miter lim="800000"/>
              <a:extLst>
                <a:ext uri="{C807C97D-BFC1-408E-A445-0C87EB9F89A2}">
                  <ask:lineSketchStyleProps xmlns:ask="http://schemas.microsoft.com/office/drawing/2018/sketchyshapes">
                    <ask:type>
                      <ask:lineSketchNone/>
                    </ask:type>
                  </ask:lineSketchStyleProps>
                </a:ext>
              </a:extLst>
            </a:ln>
          </p:spPr>
          <p:style>
            <a:lnRef idx="2">
              <a:schemeClr val="accent3"/>
            </a:lnRef>
            <a:fillRef idx="1">
              <a:schemeClr val="lt1"/>
            </a:fillRef>
            <a:effectRef idx="0">
              <a:schemeClr val="accent3"/>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5E8AB4"/>
                </a:buClr>
                <a:buSzTx/>
                <a:buFontTx/>
                <a:buNone/>
                <a:tabLst/>
                <a:defRPr/>
              </a:pPr>
              <a:endParaRPr kumimoji="0" lang="en-US" sz="1000" b="1" i="0" u="none" strike="noStrike" kern="1200" cap="none" spc="0" normalizeH="0" baseline="0" noProof="0">
                <a:ln>
                  <a:noFill/>
                </a:ln>
                <a:solidFill>
                  <a:srgbClr val="000000"/>
                </a:solidFill>
                <a:effectLst/>
                <a:uLnTx/>
                <a:uFillTx/>
                <a:latin typeface="Arial"/>
                <a:cs typeface="Arial"/>
              </a:endParaRPr>
            </a:p>
          </p:txBody>
        </p:sp>
        <p:pic>
          <p:nvPicPr>
            <p:cNvPr id="46" name="Graphic 45" descr="Checkmark">
              <a:extLst>
                <a:ext uri="{FF2B5EF4-FFF2-40B4-BE49-F238E27FC236}">
                  <a16:creationId xmlns:a16="http://schemas.microsoft.com/office/drawing/2014/main" id="{3CD21C5A-237A-4AA8-ECB4-71AF88694B97}"/>
                </a:ext>
              </a:extLst>
            </p:cNvPr>
            <p:cNvPicPr>
              <a:picLocks noChangeAspect="1"/>
            </p:cNvPicPr>
            <p:nvPr/>
          </p:nvPicPr>
          <p:blipFill>
            <a:blip r:embed="rId10" cstate="print">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5639477" y="2574578"/>
              <a:ext cx="398001" cy="391708"/>
            </a:xfrm>
            <a:prstGeom prst="rect">
              <a:avLst/>
            </a:prstGeom>
          </p:spPr>
        </p:pic>
      </p:grpSp>
      <p:sp>
        <p:nvSpPr>
          <p:cNvPr id="15" name="Rectangle 14">
            <a:extLst>
              <a:ext uri="{FF2B5EF4-FFF2-40B4-BE49-F238E27FC236}">
                <a16:creationId xmlns:a16="http://schemas.microsoft.com/office/drawing/2014/main" id="{1CA4974C-4EC1-BEF2-2DDD-A80F42DAF784}"/>
              </a:ext>
            </a:extLst>
          </p:cNvPr>
          <p:cNvSpPr/>
          <p:nvPr/>
        </p:nvSpPr>
        <p:spPr>
          <a:xfrm>
            <a:off x="7603263" y="604482"/>
            <a:ext cx="1516430" cy="1826585"/>
          </a:xfrm>
          <a:prstGeom prst="rect">
            <a:avLst/>
          </a:prstGeom>
          <a:noFill/>
          <a:ln w="25400" cap="flat" cmpd="sng" algn="ctr">
            <a:solidFill>
              <a:srgbClr val="FF0000"/>
            </a:solidFill>
            <a:prstDash val="solid"/>
          </a:ln>
          <a:effectLst/>
        </p:spPr>
        <p:txBody>
          <a:bodyPr lIns="91440" tIns="45720" rIns="91440" bIns="45720" rtlCol="0" anchor="ctr"/>
          <a:lstStyle/>
          <a:p>
            <a:pPr marL="0" marR="0" lvl="0" indent="0" algn="l" defTabSz="914400" rtl="0" eaLnBrk="1" fontAlgn="auto" latinLnBrk="0" hangingPunct="1">
              <a:lnSpc>
                <a:spcPct val="100000"/>
              </a:lnSpc>
              <a:spcBef>
                <a:spcPts val="0"/>
              </a:spcBef>
              <a:spcAft>
                <a:spcPts val="0"/>
              </a:spcAft>
              <a:buClr>
                <a:srgbClr val="F89B28"/>
              </a:buClr>
              <a:buSzTx/>
              <a:buFontTx/>
              <a:buNone/>
              <a:tabLst/>
              <a:defRPr/>
            </a:pPr>
            <a:r>
              <a:rPr kumimoji="0" lang="en-US" sz="1000" b="0" i="0" u="none" strike="noStrike" kern="0" cap="none" spc="0" normalizeH="0" baseline="0" noProof="0" dirty="0">
                <a:ln>
                  <a:noFill/>
                </a:ln>
                <a:solidFill>
                  <a:srgbClr val="000000"/>
                </a:solidFill>
                <a:effectLst/>
                <a:uLnTx/>
                <a:uFillTx/>
                <a:latin typeface="Arial"/>
                <a:ea typeface="+mn-ea"/>
                <a:cs typeface="Arial"/>
              </a:rPr>
              <a:t>Potential Consequence </a:t>
            </a:r>
          </a:p>
          <a:p>
            <a:pPr marL="0" marR="0" lvl="0" indent="0" algn="l" defTabSz="914400" rtl="0" eaLnBrk="1" fontAlgn="auto" latinLnBrk="0" hangingPunct="1">
              <a:lnSpc>
                <a:spcPct val="100000"/>
              </a:lnSpc>
              <a:spcBef>
                <a:spcPts val="0"/>
              </a:spcBef>
              <a:spcAft>
                <a:spcPts val="0"/>
              </a:spcAft>
              <a:buClr>
                <a:srgbClr val="F89B28"/>
              </a:buClr>
              <a:buSzTx/>
              <a:buFontTx/>
              <a:buNone/>
              <a:tabLst/>
              <a:defRPr/>
            </a:pPr>
            <a:r>
              <a:rPr kumimoji="0" lang="en-US" sz="1000" b="0" i="0" u="none" strike="noStrike" kern="0" cap="none" spc="0" normalizeH="0" baseline="0" noProof="0" dirty="0">
                <a:ln>
                  <a:noFill/>
                </a:ln>
                <a:solidFill>
                  <a:srgbClr val="000000"/>
                </a:solidFill>
                <a:effectLst/>
                <a:uLnTx/>
                <a:uFillTx/>
                <a:latin typeface="Arial"/>
                <a:ea typeface="+mn-ea"/>
                <a:cs typeface="Arial"/>
              </a:rPr>
              <a:t>P - x</a:t>
            </a:r>
            <a:endParaRPr lang="en-US" sz="1000" b="0" i="0" u="none" strike="noStrike" kern="0" cap="none" spc="0" normalizeH="0" baseline="0" noProof="0" dirty="0">
              <a:ln>
                <a:noFill/>
              </a:ln>
              <a:solidFill>
                <a:srgbClr val="000000"/>
              </a:solidFill>
              <a:effectLst/>
              <a:uLnTx/>
              <a:uFillTx/>
              <a:latin typeface="Arial"/>
              <a:ea typeface="+mn-ea"/>
              <a:cs typeface="Arial"/>
            </a:endParaRPr>
          </a:p>
          <a:p>
            <a:pPr marL="0" marR="0" lvl="0" indent="0" algn="l" defTabSz="914400" rtl="0" eaLnBrk="1" fontAlgn="auto" latinLnBrk="0" hangingPunct="1">
              <a:lnSpc>
                <a:spcPct val="100000"/>
              </a:lnSpc>
              <a:spcBef>
                <a:spcPts val="0"/>
              </a:spcBef>
              <a:spcAft>
                <a:spcPts val="0"/>
              </a:spcAft>
              <a:buClr>
                <a:srgbClr val="F89B28"/>
              </a:buClr>
              <a:buSzTx/>
              <a:buFontTx/>
              <a:buNone/>
              <a:tabLst/>
              <a:defRPr/>
            </a:pPr>
            <a:r>
              <a:rPr lang="en-US" sz="1000" kern="0" dirty="0">
                <a:solidFill>
                  <a:srgbClr val="000000"/>
                </a:solidFill>
                <a:latin typeface="Arial"/>
                <a:cs typeface="Arial"/>
              </a:rPr>
              <a:t>E - x</a:t>
            </a:r>
          </a:p>
          <a:p>
            <a:pPr marL="0" marR="0" lvl="0" indent="0" algn="l" defTabSz="914400" rtl="0" eaLnBrk="1" fontAlgn="auto" latinLnBrk="0" hangingPunct="1">
              <a:lnSpc>
                <a:spcPct val="100000"/>
              </a:lnSpc>
              <a:spcBef>
                <a:spcPts val="0"/>
              </a:spcBef>
              <a:spcAft>
                <a:spcPts val="0"/>
              </a:spcAft>
              <a:buClr>
                <a:srgbClr val="F89B28"/>
              </a:buClr>
              <a:buSzTx/>
              <a:buFontTx/>
              <a:buNone/>
              <a:tabLst/>
              <a:defRPr/>
            </a:pPr>
            <a:r>
              <a:rPr lang="en-US" sz="1000" kern="0" dirty="0">
                <a:solidFill>
                  <a:srgbClr val="000000"/>
                </a:solidFill>
                <a:latin typeface="Arial"/>
                <a:cs typeface="Arial"/>
              </a:rPr>
              <a:t>A - x</a:t>
            </a:r>
          </a:p>
          <a:p>
            <a:pPr marL="0" marR="0" lvl="0" indent="0" algn="l" defTabSz="914400" rtl="0" eaLnBrk="1" fontAlgn="auto" latinLnBrk="0" hangingPunct="1">
              <a:lnSpc>
                <a:spcPct val="100000"/>
              </a:lnSpc>
              <a:spcBef>
                <a:spcPts val="0"/>
              </a:spcBef>
              <a:spcAft>
                <a:spcPts val="0"/>
              </a:spcAft>
              <a:buClr>
                <a:srgbClr val="F89B28"/>
              </a:buClr>
              <a:buSzTx/>
              <a:buFontTx/>
              <a:buNone/>
              <a:tabLst/>
              <a:defRPr/>
            </a:pPr>
            <a:r>
              <a:rPr kumimoji="0" lang="en-US" sz="1000" b="0" i="0" u="none" strike="noStrike" kern="0" cap="none" spc="0" normalizeH="0" baseline="0" noProof="0" dirty="0">
                <a:ln>
                  <a:noFill/>
                </a:ln>
                <a:solidFill>
                  <a:srgbClr val="000000"/>
                </a:solidFill>
                <a:effectLst/>
                <a:uLnTx/>
                <a:uFillTx/>
                <a:latin typeface="Arial"/>
                <a:ea typeface="+mn-ea"/>
                <a:cs typeface="Arial"/>
              </a:rPr>
              <a:t>R </a:t>
            </a:r>
            <a:r>
              <a:rPr lang="en-US" sz="1000" kern="0" dirty="0">
                <a:solidFill>
                  <a:srgbClr val="000000"/>
                </a:solidFill>
                <a:latin typeface="Arial"/>
                <a:cs typeface="Arial"/>
              </a:rPr>
              <a:t>- x</a:t>
            </a:r>
            <a:endParaRPr lang="en-US" sz="1000" b="0" i="0" u="none" strike="noStrike" kern="0" cap="none" spc="0" normalizeH="0" baseline="0" noProof="0" dirty="0">
              <a:ln>
                <a:noFill/>
              </a:ln>
              <a:solidFill>
                <a:srgbClr val="000000"/>
              </a:solidFill>
              <a:effectLst/>
              <a:uLnTx/>
              <a:uFillTx/>
              <a:latin typeface="Arial"/>
              <a:ea typeface="+mn-ea"/>
              <a:cs typeface="Arial"/>
            </a:endParaRPr>
          </a:p>
          <a:p>
            <a:pPr marL="0" marR="0" lvl="0" indent="0" algn="l" defTabSz="914400" rtl="0" eaLnBrk="1" fontAlgn="auto" latinLnBrk="0" hangingPunct="1">
              <a:lnSpc>
                <a:spcPct val="100000"/>
              </a:lnSpc>
              <a:spcBef>
                <a:spcPts val="0"/>
              </a:spcBef>
              <a:spcAft>
                <a:spcPts val="0"/>
              </a:spcAft>
              <a:buClr>
                <a:srgbClr val="F89B28"/>
              </a:buClr>
              <a:buSzTx/>
              <a:buFontTx/>
              <a:buNone/>
              <a:tabLst/>
              <a:defRPr/>
            </a:pPr>
            <a:endParaRPr lang="en-US" sz="1000" kern="0" dirty="0">
              <a:solidFill>
                <a:srgbClr val="000000"/>
              </a:solidFill>
              <a:latin typeface="Arial"/>
              <a:cs typeface="Arial"/>
            </a:endParaRPr>
          </a:p>
          <a:p>
            <a:pPr marL="0" marR="0" lvl="0" indent="0" algn="l" defTabSz="914400" rtl="0" eaLnBrk="1" fontAlgn="auto" latinLnBrk="0" hangingPunct="1">
              <a:lnSpc>
                <a:spcPct val="100000"/>
              </a:lnSpc>
              <a:spcBef>
                <a:spcPts val="0"/>
              </a:spcBef>
              <a:spcAft>
                <a:spcPts val="0"/>
              </a:spcAft>
              <a:buClr>
                <a:srgbClr val="F89B28"/>
              </a:buClr>
              <a:buSzTx/>
              <a:buFontTx/>
              <a:buNone/>
              <a:tabLst/>
              <a:defRPr/>
            </a:pPr>
            <a:r>
              <a:rPr lang="en-US" sz="1000" kern="0" dirty="0">
                <a:solidFill>
                  <a:srgbClr val="000000"/>
                </a:solidFill>
                <a:latin typeface="Arial"/>
                <a:cs typeface="Arial"/>
              </a:rPr>
              <a:t>Actual Consequence</a:t>
            </a:r>
          </a:p>
          <a:p>
            <a:pPr marL="0" marR="0" lvl="0" indent="0" algn="l" defTabSz="914400" rtl="0" eaLnBrk="1" fontAlgn="auto" latinLnBrk="0" hangingPunct="1">
              <a:lnSpc>
                <a:spcPct val="100000"/>
              </a:lnSpc>
              <a:spcBef>
                <a:spcPts val="0"/>
              </a:spcBef>
              <a:spcAft>
                <a:spcPts val="0"/>
              </a:spcAft>
              <a:buClr>
                <a:srgbClr val="F89B28"/>
              </a:buClr>
              <a:buSzTx/>
              <a:buFontTx/>
              <a:buNone/>
              <a:tabLst/>
              <a:defRPr/>
            </a:pPr>
            <a:r>
              <a:rPr kumimoji="0" lang="en-US" sz="1000" b="0" i="0" u="none" strike="noStrike" kern="0" cap="none" spc="0" normalizeH="0" baseline="0" noProof="0" dirty="0">
                <a:ln>
                  <a:noFill/>
                </a:ln>
                <a:solidFill>
                  <a:srgbClr val="000000"/>
                </a:solidFill>
                <a:effectLst/>
                <a:uLnTx/>
                <a:uFillTx/>
                <a:latin typeface="Arial"/>
                <a:ea typeface="+mn-ea"/>
                <a:cs typeface="Arial"/>
              </a:rPr>
              <a:t>P </a:t>
            </a:r>
            <a:r>
              <a:rPr lang="en-US" sz="1000" kern="0" dirty="0">
                <a:solidFill>
                  <a:srgbClr val="000000"/>
                </a:solidFill>
                <a:latin typeface="Arial"/>
                <a:cs typeface="Arial"/>
              </a:rPr>
              <a:t>- </a:t>
            </a:r>
            <a:r>
              <a:rPr kumimoji="0" lang="en-US" sz="1000" b="0" i="0" u="none" strike="noStrike" kern="0" cap="none" spc="0" normalizeH="0" baseline="0" noProof="0" dirty="0">
                <a:ln>
                  <a:noFill/>
                </a:ln>
                <a:solidFill>
                  <a:srgbClr val="000000"/>
                </a:solidFill>
                <a:effectLst/>
                <a:uLnTx/>
                <a:uFillTx/>
                <a:latin typeface="Arial"/>
                <a:ea typeface="+mn-ea"/>
                <a:cs typeface="Arial"/>
              </a:rPr>
              <a:t> x</a:t>
            </a:r>
            <a:endParaRPr lang="en-US" sz="1000" b="0" i="0" u="none" strike="noStrike" kern="0" cap="none" spc="0" normalizeH="0" baseline="0" noProof="0" dirty="0">
              <a:ln>
                <a:noFill/>
              </a:ln>
              <a:solidFill>
                <a:srgbClr val="000000"/>
              </a:solidFill>
              <a:effectLst/>
              <a:uLnTx/>
              <a:uFillTx/>
              <a:latin typeface="Arial"/>
              <a:ea typeface="+mn-ea"/>
              <a:cs typeface="Arial"/>
            </a:endParaRPr>
          </a:p>
          <a:p>
            <a:pPr marL="0" marR="0" lvl="0" indent="0" algn="l" defTabSz="914400" rtl="0" eaLnBrk="1" fontAlgn="auto" latinLnBrk="0" hangingPunct="1">
              <a:lnSpc>
                <a:spcPct val="100000"/>
              </a:lnSpc>
              <a:spcBef>
                <a:spcPts val="0"/>
              </a:spcBef>
              <a:spcAft>
                <a:spcPts val="0"/>
              </a:spcAft>
              <a:buClr>
                <a:srgbClr val="F89B28"/>
              </a:buClr>
              <a:buSzTx/>
              <a:buFontTx/>
              <a:buNone/>
              <a:tabLst/>
              <a:defRPr/>
            </a:pPr>
            <a:r>
              <a:rPr lang="en-US" sz="1000" kern="0" dirty="0">
                <a:solidFill>
                  <a:srgbClr val="000000"/>
                </a:solidFill>
                <a:latin typeface="Arial"/>
                <a:cs typeface="Arial"/>
              </a:rPr>
              <a:t>E -  x</a:t>
            </a:r>
          </a:p>
          <a:p>
            <a:pPr marL="0" marR="0" lvl="0" indent="0" algn="l" defTabSz="914400" rtl="0" eaLnBrk="1" fontAlgn="auto" latinLnBrk="0" hangingPunct="1">
              <a:lnSpc>
                <a:spcPct val="100000"/>
              </a:lnSpc>
              <a:spcBef>
                <a:spcPts val="0"/>
              </a:spcBef>
              <a:spcAft>
                <a:spcPts val="0"/>
              </a:spcAft>
              <a:buClr>
                <a:srgbClr val="F89B28"/>
              </a:buClr>
              <a:buSzTx/>
              <a:buFontTx/>
              <a:buNone/>
              <a:tabLst/>
              <a:defRPr/>
            </a:pPr>
            <a:r>
              <a:rPr kumimoji="0" lang="en-US" sz="1000" b="0" i="0" u="none" strike="noStrike" kern="0" cap="none" spc="0" normalizeH="0" baseline="0" noProof="0" dirty="0">
                <a:ln>
                  <a:noFill/>
                </a:ln>
                <a:solidFill>
                  <a:srgbClr val="000000"/>
                </a:solidFill>
                <a:effectLst/>
                <a:uLnTx/>
                <a:uFillTx/>
                <a:latin typeface="Arial"/>
                <a:ea typeface="+mn-ea"/>
                <a:cs typeface="Arial"/>
              </a:rPr>
              <a:t>A </a:t>
            </a:r>
            <a:r>
              <a:rPr lang="en-US" sz="1000" kern="0" dirty="0">
                <a:solidFill>
                  <a:srgbClr val="000000"/>
                </a:solidFill>
                <a:latin typeface="Arial"/>
                <a:cs typeface="Arial"/>
              </a:rPr>
              <a:t>- </a:t>
            </a:r>
            <a:r>
              <a:rPr kumimoji="0" lang="en-US" sz="1000" b="0" i="0" u="none" strike="noStrike" kern="0" cap="none" spc="0" normalizeH="0" baseline="0" noProof="0" dirty="0">
                <a:ln>
                  <a:noFill/>
                </a:ln>
                <a:solidFill>
                  <a:srgbClr val="000000"/>
                </a:solidFill>
                <a:effectLst/>
                <a:uLnTx/>
                <a:uFillTx/>
                <a:latin typeface="Arial"/>
                <a:ea typeface="+mn-ea"/>
                <a:cs typeface="Arial"/>
              </a:rPr>
              <a:t> x</a:t>
            </a:r>
            <a:endParaRPr lang="en-US" sz="1000" b="0" i="0" u="none" strike="noStrike" kern="0" cap="none" spc="0" normalizeH="0" baseline="0" noProof="0" dirty="0">
              <a:ln>
                <a:noFill/>
              </a:ln>
              <a:solidFill>
                <a:srgbClr val="000000"/>
              </a:solidFill>
              <a:effectLst/>
              <a:uLnTx/>
              <a:uFillTx/>
              <a:latin typeface="Arial"/>
              <a:ea typeface="+mn-ea"/>
              <a:cs typeface="Arial"/>
            </a:endParaRPr>
          </a:p>
          <a:p>
            <a:pPr marL="0" marR="0" lvl="0" indent="0" algn="l" defTabSz="914400" rtl="0" eaLnBrk="1" fontAlgn="auto" latinLnBrk="0" hangingPunct="1">
              <a:lnSpc>
                <a:spcPct val="100000"/>
              </a:lnSpc>
              <a:spcBef>
                <a:spcPts val="0"/>
              </a:spcBef>
              <a:spcAft>
                <a:spcPts val="0"/>
              </a:spcAft>
              <a:buClr>
                <a:srgbClr val="F89B28"/>
              </a:buClr>
              <a:buSzTx/>
              <a:buFontTx/>
              <a:buNone/>
              <a:tabLst/>
              <a:defRPr/>
            </a:pPr>
            <a:r>
              <a:rPr lang="en-US" sz="1000" kern="0" dirty="0">
                <a:solidFill>
                  <a:srgbClr val="000000"/>
                </a:solidFill>
                <a:latin typeface="Arial"/>
                <a:cs typeface="Arial"/>
              </a:rPr>
              <a:t>R -  x</a:t>
            </a:r>
          </a:p>
        </p:txBody>
      </p:sp>
      <p:grpSp>
        <p:nvGrpSpPr>
          <p:cNvPr id="3" name="Group 43">
            <a:extLst>
              <a:ext uri="{FF2B5EF4-FFF2-40B4-BE49-F238E27FC236}">
                <a16:creationId xmlns:a16="http://schemas.microsoft.com/office/drawing/2014/main" id="{4B60483B-E166-FD87-F342-DE8A1142D953}"/>
              </a:ext>
            </a:extLst>
          </p:cNvPr>
          <p:cNvGrpSpPr/>
          <p:nvPr/>
        </p:nvGrpSpPr>
        <p:grpSpPr>
          <a:xfrm>
            <a:off x="463195" y="1240025"/>
            <a:ext cx="398001" cy="974234"/>
            <a:chOff x="5639477" y="2283316"/>
            <a:chExt cx="398001" cy="974234"/>
          </a:xfrm>
        </p:grpSpPr>
        <p:sp>
          <p:nvSpPr>
            <p:cNvPr id="5" name="Rectangle 49">
              <a:extLst>
                <a:ext uri="{FF2B5EF4-FFF2-40B4-BE49-F238E27FC236}">
                  <a16:creationId xmlns:a16="http://schemas.microsoft.com/office/drawing/2014/main" id="{EB20BE0C-CA7D-4BC7-31C1-2ED9BFE03891}"/>
                </a:ext>
              </a:extLst>
            </p:cNvPr>
            <p:cNvSpPr/>
            <p:nvPr/>
          </p:nvSpPr>
          <p:spPr>
            <a:xfrm rot="16200000">
              <a:off x="5351360" y="2646953"/>
              <a:ext cx="974234" cy="246959"/>
            </a:xfrm>
            <a:prstGeom prst="rect">
              <a:avLst/>
            </a:prstGeom>
            <a:pattFill prst="pct5">
              <a:fgClr>
                <a:srgbClr val="002060"/>
              </a:fgClr>
              <a:bgClr>
                <a:schemeClr val="bg1"/>
              </a:bgClr>
            </a:pattFill>
            <a:ln w="15875" cap="sq" cmpd="sng">
              <a:solidFill>
                <a:srgbClr val="00B050"/>
              </a:solidFill>
              <a:miter lim="800000"/>
              <a:extLst>
                <a:ext uri="{C807C97D-BFC1-408E-A445-0C87EB9F89A2}">
                  <ask:lineSketchStyleProps xmlns:ask="http://schemas.microsoft.com/office/drawing/2018/sketchyshapes">
                    <ask:type>
                      <ask:lineSketchNone/>
                    </ask:type>
                  </ask:lineSketchStyleProps>
                </a:ext>
              </a:extLst>
            </a:ln>
          </p:spPr>
          <p:style>
            <a:lnRef idx="2">
              <a:schemeClr val="accent3"/>
            </a:lnRef>
            <a:fillRef idx="1">
              <a:schemeClr val="lt1"/>
            </a:fillRef>
            <a:effectRef idx="0">
              <a:schemeClr val="accent3"/>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5E8AB4"/>
                </a:buClr>
                <a:buSzTx/>
                <a:buFontTx/>
                <a:buNone/>
                <a:tabLst/>
                <a:defRPr/>
              </a:pPr>
              <a:endParaRPr kumimoji="0" lang="en-US" sz="1000" b="1" i="0" u="none" strike="noStrike" kern="1200" cap="none" spc="0" normalizeH="0" baseline="0" noProof="0">
                <a:ln>
                  <a:noFill/>
                </a:ln>
                <a:solidFill>
                  <a:srgbClr val="000000"/>
                </a:solidFill>
                <a:effectLst/>
                <a:uLnTx/>
                <a:uFillTx/>
                <a:latin typeface="Arial"/>
                <a:cs typeface="Arial"/>
              </a:endParaRPr>
            </a:p>
          </p:txBody>
        </p:sp>
        <p:pic>
          <p:nvPicPr>
            <p:cNvPr id="7" name="Graphic 45" descr="Checkmark">
              <a:extLst>
                <a:ext uri="{FF2B5EF4-FFF2-40B4-BE49-F238E27FC236}">
                  <a16:creationId xmlns:a16="http://schemas.microsoft.com/office/drawing/2014/main" id="{AD4DBCDE-B7D1-03A6-CBE3-96611B12F982}"/>
                </a:ext>
              </a:extLst>
            </p:cNvPr>
            <p:cNvPicPr>
              <a:picLocks noChangeAspect="1"/>
            </p:cNvPicPr>
            <p:nvPr/>
          </p:nvPicPr>
          <p:blipFill>
            <a:blip r:embed="rId10" cstate="print">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5639477" y="2574578"/>
              <a:ext cx="398001" cy="391708"/>
            </a:xfrm>
            <a:prstGeom prst="rect">
              <a:avLst/>
            </a:prstGeom>
          </p:spPr>
        </p:pic>
      </p:grpSp>
      <p:graphicFrame>
        <p:nvGraphicFramePr>
          <p:cNvPr id="9" name="Content Placeholder 5">
            <a:extLst>
              <a:ext uri="{FF2B5EF4-FFF2-40B4-BE49-F238E27FC236}">
                <a16:creationId xmlns:a16="http://schemas.microsoft.com/office/drawing/2014/main" id="{694FCEB4-D478-19B4-43D4-3686B40F7ECE}"/>
              </a:ext>
            </a:extLst>
          </p:cNvPr>
          <p:cNvGraphicFramePr>
            <a:graphicFrameLocks/>
          </p:cNvGraphicFramePr>
          <p:nvPr/>
        </p:nvGraphicFramePr>
        <p:xfrm>
          <a:off x="2766030" y="2431067"/>
          <a:ext cx="1671104" cy="1608211"/>
        </p:xfrm>
        <a:graphic>
          <a:graphicData uri="http://schemas.openxmlformats.org/drawingml/2006/diagram">
            <dgm:relIds xmlns:dgm="http://schemas.openxmlformats.org/drawingml/2006/diagram" xmlns:r="http://schemas.openxmlformats.org/officeDocument/2006/relationships" r:dm="rId12" r:lo="rId13" r:qs="rId14" r:cs="rId15"/>
          </a:graphicData>
        </a:graphic>
      </p:graphicFrame>
      <p:graphicFrame>
        <p:nvGraphicFramePr>
          <p:cNvPr id="10" name="Content Placeholder 5">
            <a:extLst>
              <a:ext uri="{FF2B5EF4-FFF2-40B4-BE49-F238E27FC236}">
                <a16:creationId xmlns:a16="http://schemas.microsoft.com/office/drawing/2014/main" id="{1534A1D7-5879-EDA8-6DEB-32612087CEC7}"/>
              </a:ext>
            </a:extLst>
          </p:cNvPr>
          <p:cNvGraphicFramePr>
            <a:graphicFrameLocks/>
          </p:cNvGraphicFramePr>
          <p:nvPr/>
        </p:nvGraphicFramePr>
        <p:xfrm>
          <a:off x="5409535" y="2421337"/>
          <a:ext cx="1671104" cy="1608211"/>
        </p:xfrm>
        <a:graphic>
          <a:graphicData uri="http://schemas.openxmlformats.org/drawingml/2006/diagram">
            <dgm:relIds xmlns:dgm="http://schemas.openxmlformats.org/drawingml/2006/diagram" xmlns:r="http://schemas.openxmlformats.org/officeDocument/2006/relationships" r:dm="rId17" r:lo="rId18" r:qs="rId19" r:cs="rId20"/>
          </a:graphicData>
        </a:graphic>
      </p:graphicFrame>
      <p:sp>
        <p:nvSpPr>
          <p:cNvPr id="11" name="Speech Bubble: Rectangle with Corners Rounded 7">
            <a:extLst>
              <a:ext uri="{FF2B5EF4-FFF2-40B4-BE49-F238E27FC236}">
                <a16:creationId xmlns:a16="http://schemas.microsoft.com/office/drawing/2014/main" id="{534362B3-92B7-B12B-5884-5BF576257A83}"/>
              </a:ext>
            </a:extLst>
          </p:cNvPr>
          <p:cNvSpPr/>
          <p:nvPr/>
        </p:nvSpPr>
        <p:spPr>
          <a:xfrm>
            <a:off x="296825" y="4243062"/>
            <a:ext cx="1599282" cy="850774"/>
          </a:xfrm>
          <a:prstGeom prst="wedgeRoundRectCallout">
            <a:avLst>
              <a:gd name="adj1" fmla="val -28081"/>
              <a:gd name="adj2" fmla="val -72642"/>
              <a:gd name="adj3" fmla="val 16667"/>
            </a:avLst>
          </a:prstGeom>
          <a:ln>
            <a:solidFill>
              <a:srgbClr val="8E8277"/>
            </a:solidFill>
          </a:ln>
        </p:spPr>
        <p:style>
          <a:lnRef idx="2">
            <a:schemeClr val="accent3"/>
          </a:lnRef>
          <a:fillRef idx="1">
            <a:schemeClr val="lt1"/>
          </a:fillRef>
          <a:effectRef idx="0">
            <a:schemeClr val="accent3"/>
          </a:effectRef>
          <a:fontRef idx="minor">
            <a:schemeClr val="dk1"/>
          </a:fontRef>
        </p:style>
        <p:txBody>
          <a:bodyPr lIns="18000" tIns="18000" rIns="18000" bIns="18000" rtlCol="0" anchor="t">
            <a:normAutofit/>
          </a:bodyPr>
          <a:lstStyle/>
          <a:p>
            <a:pPr marL="0" marR="0" lvl="0" indent="0" algn="l" defTabSz="914400" rtl="0" eaLnBrk="1" fontAlgn="auto" latinLnBrk="0" hangingPunct="1">
              <a:lnSpc>
                <a:spcPct val="100000"/>
              </a:lnSpc>
              <a:spcBef>
                <a:spcPts val="0"/>
              </a:spcBef>
              <a:spcAft>
                <a:spcPts val="0"/>
              </a:spcAft>
              <a:buClr>
                <a:srgbClr val="F89B28"/>
              </a:buClr>
              <a:buSzTx/>
              <a:buFontTx/>
              <a:buNone/>
              <a:tabLst/>
              <a:defRPr/>
            </a:pPr>
            <a:endParaRPr kumimoji="0" lang="en-US" sz="1000" b="0" i="0" u="none" strike="noStrike" kern="1200" cap="none" spc="0" normalizeH="0" baseline="0" noProof="0" dirty="0">
              <a:ln>
                <a:noFill/>
              </a:ln>
              <a:solidFill>
                <a:srgbClr val="000000"/>
              </a:solidFill>
              <a:effectLst/>
              <a:uLnTx/>
              <a:uFillTx/>
              <a:latin typeface="Arial"/>
              <a:cs typeface="Arial"/>
            </a:endParaRPr>
          </a:p>
        </p:txBody>
      </p:sp>
      <p:sp>
        <p:nvSpPr>
          <p:cNvPr id="12" name="Speech Bubble: Rectangle with Corners Rounded 7">
            <a:extLst>
              <a:ext uri="{FF2B5EF4-FFF2-40B4-BE49-F238E27FC236}">
                <a16:creationId xmlns:a16="http://schemas.microsoft.com/office/drawing/2014/main" id="{AFDA824D-2FDA-E416-85A2-746CD4E58EE0}"/>
              </a:ext>
            </a:extLst>
          </p:cNvPr>
          <p:cNvSpPr/>
          <p:nvPr/>
        </p:nvSpPr>
        <p:spPr>
          <a:xfrm>
            <a:off x="5903532" y="4233474"/>
            <a:ext cx="1599282" cy="850774"/>
          </a:xfrm>
          <a:prstGeom prst="wedgeRoundRectCallout">
            <a:avLst>
              <a:gd name="adj1" fmla="val -28081"/>
              <a:gd name="adj2" fmla="val -72642"/>
              <a:gd name="adj3" fmla="val 16667"/>
            </a:avLst>
          </a:prstGeom>
          <a:ln>
            <a:solidFill>
              <a:srgbClr val="8E8277"/>
            </a:solidFill>
          </a:ln>
        </p:spPr>
        <p:style>
          <a:lnRef idx="2">
            <a:schemeClr val="accent3"/>
          </a:lnRef>
          <a:fillRef idx="1">
            <a:schemeClr val="lt1"/>
          </a:fillRef>
          <a:effectRef idx="0">
            <a:schemeClr val="accent3"/>
          </a:effectRef>
          <a:fontRef idx="minor">
            <a:schemeClr val="dk1"/>
          </a:fontRef>
        </p:style>
        <p:txBody>
          <a:bodyPr lIns="18000" tIns="18000" rIns="18000" bIns="18000" rtlCol="0" anchor="t">
            <a:normAutofit/>
          </a:bodyPr>
          <a:lstStyle/>
          <a:p>
            <a:pPr marL="0" marR="0" lvl="0" indent="0" algn="l" defTabSz="914400" rtl="0" eaLnBrk="1" fontAlgn="auto" latinLnBrk="0" hangingPunct="1">
              <a:lnSpc>
                <a:spcPct val="100000"/>
              </a:lnSpc>
              <a:spcBef>
                <a:spcPts val="0"/>
              </a:spcBef>
              <a:spcAft>
                <a:spcPts val="0"/>
              </a:spcAft>
              <a:buClr>
                <a:srgbClr val="F89B28"/>
              </a:buClr>
              <a:buSzTx/>
              <a:buFontTx/>
              <a:buNone/>
              <a:tabLst/>
              <a:defRPr/>
            </a:pPr>
            <a:endParaRPr kumimoji="0" lang="en-US" sz="1000" b="0" i="0" u="none" strike="noStrike" kern="1200" cap="none" spc="0" normalizeH="0" baseline="0" noProof="0" dirty="0">
              <a:ln>
                <a:noFill/>
              </a:ln>
              <a:solidFill>
                <a:srgbClr val="000000"/>
              </a:solidFill>
              <a:effectLst/>
              <a:uLnTx/>
              <a:uFillTx/>
              <a:latin typeface="Arial"/>
              <a:cs typeface="Arial"/>
            </a:endParaRPr>
          </a:p>
        </p:txBody>
      </p:sp>
    </p:spTree>
    <p:extLst>
      <p:ext uri="{BB962C8B-B14F-4D97-AF65-F5344CB8AC3E}">
        <p14:creationId xmlns:p14="http://schemas.microsoft.com/office/powerpoint/2010/main" val="296473683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07FDAF8B-835A-A5B7-1602-7E24032DDC7D}"/>
              </a:ext>
            </a:extLst>
          </p:cNvPr>
          <p:cNvGrpSpPr/>
          <p:nvPr/>
        </p:nvGrpSpPr>
        <p:grpSpPr>
          <a:xfrm>
            <a:off x="0" y="0"/>
            <a:ext cx="9144000" cy="567450"/>
            <a:chOff x="0" y="0"/>
            <a:chExt cx="9144000" cy="567450"/>
          </a:xfrm>
        </p:grpSpPr>
        <p:sp>
          <p:nvSpPr>
            <p:cNvPr id="13" name="Rectangle 12">
              <a:extLst>
                <a:ext uri="{FF2B5EF4-FFF2-40B4-BE49-F238E27FC236}">
                  <a16:creationId xmlns:a16="http://schemas.microsoft.com/office/drawing/2014/main" id="{59B090AE-8DBF-0E0C-BA52-4D0A96F52153}"/>
                </a:ext>
              </a:extLst>
            </p:cNvPr>
            <p:cNvSpPr/>
            <p:nvPr/>
          </p:nvSpPr>
          <p:spPr>
            <a:xfrm>
              <a:off x="0" y="0"/>
              <a:ext cx="9144000" cy="567450"/>
            </a:xfrm>
            <a:prstGeom prst="rect">
              <a:avLst/>
            </a:prstGeom>
            <a:solidFill>
              <a:srgbClr val="FFCF01"/>
            </a:solidFill>
            <a:ln w="25400" cap="flat" cmpd="sng" algn="ctr">
              <a:noFill/>
              <a:prstDash val="solid"/>
            </a:ln>
            <a:effectLst/>
          </p:spPr>
          <p:txBody>
            <a:bodyPr lIns="432000" tIns="0" rIns="432000" bIns="0" rtlCol="0" anchor="ctr"/>
            <a:lst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marL="0" marR="0" lvl="0" indent="0" algn="ctr" defTabSz="685783" rtl="0" eaLnBrk="1" fontAlgn="base" latinLnBrk="0" hangingPunct="1">
                <a:lnSpc>
                  <a:spcPct val="100000"/>
                </a:lnSpc>
                <a:spcBef>
                  <a:spcPct val="0"/>
                </a:spcBef>
                <a:spcAft>
                  <a:spcPct val="0"/>
                </a:spcAft>
                <a:buClrTx/>
                <a:buSzTx/>
                <a:buFontTx/>
                <a:buNone/>
                <a:tabLst/>
                <a:defRPr/>
              </a:pPr>
              <a:r>
                <a:rPr kumimoji="0" lang="en-US" altLang="en-US" sz="1600" b="1" i="0" u="none" strike="noStrike" kern="1200" cap="none" spc="0" normalizeH="0" baseline="0" noProof="0">
                  <a:ln>
                    <a:noFill/>
                  </a:ln>
                  <a:solidFill>
                    <a:srgbClr val="000000"/>
                  </a:solidFill>
                  <a:effectLst/>
                  <a:uLnTx/>
                  <a:uFillTx/>
                  <a:latin typeface="Arial"/>
                  <a:ea typeface="+mn-ea"/>
                  <a:cs typeface="Times New Roman" pitchFamily="18" charset="0"/>
                  <a:sym typeface="Arial"/>
                </a:rPr>
                <a:t>Shared Learning</a:t>
              </a:r>
              <a:r>
                <a:rPr kumimoji="0" lang="en-US" sz="1600" b="1" i="0" u="none" strike="noStrike" kern="1200" cap="none" spc="0" normalizeH="0" baseline="0" noProof="0">
                  <a:ln>
                    <a:noFill/>
                  </a:ln>
                  <a:solidFill>
                    <a:srgbClr val="000000"/>
                  </a:solidFill>
                  <a:effectLst/>
                  <a:uLnTx/>
                  <a:uFillTx/>
                  <a:latin typeface="Arial"/>
                  <a:ea typeface="+mn-ea"/>
                  <a:cs typeface="Times New Roman" pitchFamily="18" charset="0"/>
                  <a:sym typeface="Arial"/>
                </a:rPr>
                <a:t>: Case Description</a:t>
              </a:r>
            </a:p>
            <a:p>
              <a:pPr marL="0" marR="0" lvl="0" indent="0" algn="ctr" defTabSz="685783" rtl="0" eaLnBrk="1" fontAlgn="base" latinLnBrk="0" hangingPunct="1">
                <a:lnSpc>
                  <a:spcPct val="100000"/>
                </a:lnSpc>
                <a:spcBef>
                  <a:spcPct val="0"/>
                </a:spcBef>
                <a:spcAft>
                  <a:spcPct val="0"/>
                </a:spcAft>
                <a:buClrTx/>
                <a:buSzTx/>
                <a:buFontTx/>
                <a:buNone/>
                <a:tabLst/>
                <a:defRPr/>
              </a:pPr>
              <a:r>
                <a:rPr kumimoji="0" lang="en-US" sz="1600" b="1" i="1" u="none" strike="noStrike" kern="1200" cap="none" spc="0" normalizeH="0" baseline="0" noProof="0">
                  <a:ln>
                    <a:noFill/>
                  </a:ln>
                  <a:solidFill>
                    <a:srgbClr val="000000"/>
                  </a:solidFill>
                  <a:effectLst/>
                  <a:uLnTx/>
                  <a:uFillTx/>
                  <a:latin typeface="Arial"/>
                  <a:ea typeface="+mn-ea"/>
                  <a:cs typeface="Times New Roman" pitchFamily="18" charset="0"/>
                  <a:sym typeface="Arial"/>
                </a:rPr>
                <a:t>Lessons Learned and Recommendations</a:t>
              </a:r>
            </a:p>
          </p:txBody>
        </p:sp>
        <p:pic>
          <p:nvPicPr>
            <p:cNvPr id="15" name="Picture 14" descr="A blue and white sign with white text&#10;&#10;AI-generated content may be incorrect.">
              <a:extLst>
                <a:ext uri="{FF2B5EF4-FFF2-40B4-BE49-F238E27FC236}">
                  <a16:creationId xmlns:a16="http://schemas.microsoft.com/office/drawing/2014/main" id="{FA5FBC5F-0523-0F8E-1A09-08DB1CB59257}"/>
                </a:ext>
              </a:extLst>
            </p:cNvPr>
            <p:cNvPicPr>
              <a:picLocks noChangeAspect="1"/>
            </p:cNvPicPr>
            <p:nvPr/>
          </p:nvPicPr>
          <p:blipFill>
            <a:blip r:embed="rId2"/>
            <a:stretch>
              <a:fillRect/>
            </a:stretch>
          </p:blipFill>
          <p:spPr>
            <a:xfrm>
              <a:off x="92367" y="91754"/>
              <a:ext cx="485454" cy="374751"/>
            </a:xfrm>
            <a:prstGeom prst="rect">
              <a:avLst/>
            </a:prstGeom>
          </p:spPr>
        </p:pic>
        <p:pic>
          <p:nvPicPr>
            <p:cNvPr id="16" name="Picture 15" descr="A yellow sign with black text and silhouettes of men&#10;&#10;AI-generated content may be incorrect.">
              <a:extLst>
                <a:ext uri="{FF2B5EF4-FFF2-40B4-BE49-F238E27FC236}">
                  <a16:creationId xmlns:a16="http://schemas.microsoft.com/office/drawing/2014/main" id="{03991DB1-A3E4-2B47-A38A-F5CA650FB795}"/>
                </a:ext>
              </a:extLst>
            </p:cNvPr>
            <p:cNvPicPr>
              <a:picLocks noChangeAspect="1"/>
            </p:cNvPicPr>
            <p:nvPr/>
          </p:nvPicPr>
          <p:blipFill>
            <a:blip r:embed="rId3"/>
            <a:stretch>
              <a:fillRect/>
            </a:stretch>
          </p:blipFill>
          <p:spPr>
            <a:xfrm>
              <a:off x="8721087" y="0"/>
              <a:ext cx="330546" cy="460358"/>
            </a:xfrm>
            <a:prstGeom prst="rect">
              <a:avLst/>
            </a:prstGeom>
          </p:spPr>
        </p:pic>
      </p:grpSp>
      <p:sp>
        <p:nvSpPr>
          <p:cNvPr id="52" name="Rectangle: Rounded Corners 51">
            <a:extLst>
              <a:ext uri="{FF2B5EF4-FFF2-40B4-BE49-F238E27FC236}">
                <a16:creationId xmlns:a16="http://schemas.microsoft.com/office/drawing/2014/main" id="{0B048F85-8BFC-846C-9412-BA1695A48EE7}"/>
              </a:ext>
            </a:extLst>
          </p:cNvPr>
          <p:cNvSpPr/>
          <p:nvPr/>
        </p:nvSpPr>
        <p:spPr>
          <a:xfrm>
            <a:off x="3545327" y="2832633"/>
            <a:ext cx="5428539" cy="377919"/>
          </a:xfrm>
          <a:prstGeom prst="roundRect">
            <a:avLst/>
          </a:prstGeom>
          <a:noFill/>
          <a:ln w="12700" cap="flat" cmpd="sng" algn="ctr">
            <a:solidFill>
              <a:srgbClr val="000000"/>
            </a:solidFill>
            <a:prstDash val="solid"/>
          </a:ln>
          <a:effectLst/>
        </p:spPr>
        <p:txBody>
          <a:bodyPr lIns="54000" tIns="27000" rIns="54000" bIns="27000" rtlCol="0" anchor="ctr"/>
          <a:lst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marL="0" marR="0" lvl="0" indent="0" algn="l" defTabSz="685783" rtl="0" eaLnBrk="1" fontAlgn="auto" latinLnBrk="0" hangingPunct="1">
              <a:lnSpc>
                <a:spcPct val="100000"/>
              </a:lnSpc>
              <a:spcBef>
                <a:spcPts val="0"/>
              </a:spcBef>
              <a:spcAft>
                <a:spcPts val="0"/>
              </a:spcAft>
              <a:buClrTx/>
              <a:buSzTx/>
              <a:buFontTx/>
              <a:buNone/>
              <a:tabLst/>
              <a:defRPr/>
            </a:pPr>
            <a:r>
              <a:rPr kumimoji="0" lang="en-US" sz="1050" b="0" i="0" u="none" strike="noStrike" kern="1200" cap="none" spc="0" normalizeH="0" baseline="0" noProof="0">
                <a:ln>
                  <a:noFill/>
                </a:ln>
                <a:solidFill>
                  <a:prstClr val="black"/>
                </a:solidFill>
                <a:effectLst/>
                <a:uLnTx/>
                <a:uFillTx/>
                <a:latin typeface="Arial"/>
                <a:ea typeface="+mn-ea"/>
                <a:cs typeface="+mn-cs"/>
                <a:sym typeface="Arial"/>
              </a:rPr>
              <a:t>...</a:t>
            </a:r>
          </a:p>
        </p:txBody>
      </p:sp>
      <p:grpSp>
        <p:nvGrpSpPr>
          <p:cNvPr id="86" name="Group 85">
            <a:extLst>
              <a:ext uri="{FF2B5EF4-FFF2-40B4-BE49-F238E27FC236}">
                <a16:creationId xmlns:a16="http://schemas.microsoft.com/office/drawing/2014/main" id="{3DA7DB21-6B46-C2EB-1D5E-5E8C05710AAB}"/>
              </a:ext>
            </a:extLst>
          </p:cNvPr>
          <p:cNvGrpSpPr/>
          <p:nvPr/>
        </p:nvGrpSpPr>
        <p:grpSpPr>
          <a:xfrm>
            <a:off x="170118" y="1062589"/>
            <a:ext cx="3266079" cy="3936131"/>
            <a:chOff x="597985" y="2839745"/>
            <a:chExt cx="2838212" cy="2193763"/>
          </a:xfrm>
        </p:grpSpPr>
        <p:cxnSp>
          <p:nvCxnSpPr>
            <p:cNvPr id="54" name="Straight Connector 53">
              <a:extLst>
                <a:ext uri="{FF2B5EF4-FFF2-40B4-BE49-F238E27FC236}">
                  <a16:creationId xmlns:a16="http://schemas.microsoft.com/office/drawing/2014/main" id="{6B92814C-0637-134E-3880-24A20990E1EC}"/>
                </a:ext>
              </a:extLst>
            </p:cNvPr>
            <p:cNvCxnSpPr>
              <a:cxnSpLocks/>
            </p:cNvCxnSpPr>
            <p:nvPr/>
          </p:nvCxnSpPr>
          <p:spPr>
            <a:xfrm>
              <a:off x="1904249" y="5021711"/>
              <a:ext cx="1531948" cy="0"/>
            </a:xfrm>
            <a:prstGeom prst="line">
              <a:avLst/>
            </a:prstGeom>
            <a:noFill/>
            <a:ln w="12700" cap="flat" cmpd="sng" algn="ctr">
              <a:solidFill>
                <a:srgbClr val="000000"/>
              </a:solidFill>
              <a:prstDash val="dashDot"/>
            </a:ln>
            <a:effectLst/>
          </p:spPr>
        </p:cxnSp>
        <p:cxnSp>
          <p:nvCxnSpPr>
            <p:cNvPr id="55" name="Straight Connector 54">
              <a:extLst>
                <a:ext uri="{FF2B5EF4-FFF2-40B4-BE49-F238E27FC236}">
                  <a16:creationId xmlns:a16="http://schemas.microsoft.com/office/drawing/2014/main" id="{A6E235C6-2EF4-79F5-1ACD-918EECAC3591}"/>
                </a:ext>
              </a:extLst>
            </p:cNvPr>
            <p:cNvCxnSpPr>
              <a:cxnSpLocks/>
            </p:cNvCxnSpPr>
            <p:nvPr/>
          </p:nvCxnSpPr>
          <p:spPr>
            <a:xfrm>
              <a:off x="1375186" y="4153550"/>
              <a:ext cx="2056893" cy="0"/>
            </a:xfrm>
            <a:prstGeom prst="line">
              <a:avLst/>
            </a:prstGeom>
            <a:noFill/>
            <a:ln w="12700" cap="flat" cmpd="sng" algn="ctr">
              <a:solidFill>
                <a:srgbClr val="000000"/>
              </a:solidFill>
              <a:prstDash val="dashDot"/>
            </a:ln>
            <a:effectLst/>
          </p:spPr>
        </p:cxnSp>
        <p:cxnSp>
          <p:nvCxnSpPr>
            <p:cNvPr id="56" name="Straight Connector 55">
              <a:extLst>
                <a:ext uri="{FF2B5EF4-FFF2-40B4-BE49-F238E27FC236}">
                  <a16:creationId xmlns:a16="http://schemas.microsoft.com/office/drawing/2014/main" id="{E1F9F261-C6B1-0BB9-8C0E-06A57063B729}"/>
                </a:ext>
              </a:extLst>
            </p:cNvPr>
            <p:cNvCxnSpPr>
              <a:cxnSpLocks/>
            </p:cNvCxnSpPr>
            <p:nvPr/>
          </p:nvCxnSpPr>
          <p:spPr>
            <a:xfrm>
              <a:off x="866679" y="3305315"/>
              <a:ext cx="2552065" cy="0"/>
            </a:xfrm>
            <a:prstGeom prst="line">
              <a:avLst/>
            </a:prstGeom>
            <a:noFill/>
            <a:ln w="12700" cap="flat" cmpd="sng" algn="ctr">
              <a:solidFill>
                <a:srgbClr val="000000"/>
              </a:solidFill>
              <a:prstDash val="dashDot"/>
            </a:ln>
            <a:effectLst/>
          </p:spPr>
        </p:cxnSp>
        <p:sp>
          <p:nvSpPr>
            <p:cNvPr id="57" name="Isosceles Triangle 56">
              <a:extLst>
                <a:ext uri="{FF2B5EF4-FFF2-40B4-BE49-F238E27FC236}">
                  <a16:creationId xmlns:a16="http://schemas.microsoft.com/office/drawing/2014/main" id="{28D77146-A53A-464E-2C50-A0889E5F0A6C}"/>
                </a:ext>
              </a:extLst>
            </p:cNvPr>
            <p:cNvSpPr/>
            <p:nvPr/>
          </p:nvSpPr>
          <p:spPr>
            <a:xfrm rot="10800000">
              <a:off x="597985" y="2839745"/>
              <a:ext cx="2611732" cy="2193763"/>
            </a:xfrm>
            <a:prstGeom prst="triangle">
              <a:avLst/>
            </a:prstGeom>
            <a:gradFill>
              <a:gsLst>
                <a:gs pos="0">
                  <a:srgbClr val="FF0000"/>
                </a:gs>
                <a:gs pos="100000">
                  <a:srgbClr val="C2CC23"/>
                </a:gs>
                <a:gs pos="51000">
                  <a:srgbClr val="FFC000"/>
                </a:gs>
              </a:gsLst>
              <a:lin ang="5400000" scaled="0"/>
            </a:gradFill>
            <a:ln w="25400" cap="flat" cmpd="sng" algn="ctr">
              <a:noFill/>
              <a:prstDash val="solid"/>
            </a:ln>
            <a:effectLst/>
          </p:spPr>
          <p:txBody>
            <a:bodyPr rtlCol="0" anchor="t"/>
            <a:lst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marL="0" marR="0" lvl="0" indent="0" algn="l" defTabSz="914378" rtl="0" eaLnBrk="1" fontAlgn="auto" latinLnBrk="0" hangingPunct="1">
                <a:lnSpc>
                  <a:spcPct val="100000"/>
                </a:lnSpc>
                <a:spcBef>
                  <a:spcPts val="0"/>
                </a:spcBef>
                <a:spcAft>
                  <a:spcPts val="0"/>
                </a:spcAft>
                <a:buClr>
                  <a:srgbClr val="F89B28"/>
                </a:buClr>
                <a:buSzTx/>
                <a:buFontTx/>
                <a:buNone/>
                <a:tabLst/>
                <a:defRPr/>
              </a:pPr>
              <a:endParaRPr kumimoji="0" lang="en-US" sz="1000" b="0" i="0" u="none" strike="noStrike" kern="0" cap="none" spc="0" normalizeH="0" baseline="0" noProof="0">
                <a:ln>
                  <a:noFill/>
                </a:ln>
                <a:solidFill>
                  <a:srgbClr val="FFFFFF"/>
                </a:solidFill>
                <a:effectLst/>
                <a:uLnTx/>
                <a:uFillTx/>
                <a:latin typeface="Arial"/>
                <a:ea typeface="+mn-ea"/>
                <a:cs typeface="Arial"/>
                <a:sym typeface="Arial"/>
              </a:endParaRPr>
            </a:p>
          </p:txBody>
        </p:sp>
        <p:cxnSp>
          <p:nvCxnSpPr>
            <p:cNvPr id="58" name="Straight Connector 57">
              <a:extLst>
                <a:ext uri="{FF2B5EF4-FFF2-40B4-BE49-F238E27FC236}">
                  <a16:creationId xmlns:a16="http://schemas.microsoft.com/office/drawing/2014/main" id="{B2B9300C-2F09-BEB2-887E-11618D72B0D4}"/>
                </a:ext>
              </a:extLst>
            </p:cNvPr>
            <p:cNvCxnSpPr>
              <a:cxnSpLocks/>
            </p:cNvCxnSpPr>
            <p:nvPr/>
          </p:nvCxnSpPr>
          <p:spPr>
            <a:xfrm flipV="1">
              <a:off x="880014" y="3305315"/>
              <a:ext cx="2048322" cy="1"/>
            </a:xfrm>
            <a:prstGeom prst="line">
              <a:avLst/>
            </a:prstGeom>
            <a:noFill/>
            <a:ln w="9525" cap="flat" cmpd="sng" algn="ctr">
              <a:solidFill>
                <a:srgbClr val="000000">
                  <a:shade val="95000"/>
                  <a:satMod val="105000"/>
                </a:srgbClr>
              </a:solidFill>
              <a:prstDash val="solid"/>
            </a:ln>
            <a:effectLst/>
          </p:spPr>
        </p:cxnSp>
        <p:sp>
          <p:nvSpPr>
            <p:cNvPr id="59" name="TextBox 58">
              <a:extLst>
                <a:ext uri="{FF2B5EF4-FFF2-40B4-BE49-F238E27FC236}">
                  <a16:creationId xmlns:a16="http://schemas.microsoft.com/office/drawing/2014/main" id="{3CE58266-DACE-C0BB-1077-826ABC602B65}"/>
                </a:ext>
              </a:extLst>
            </p:cNvPr>
            <p:cNvSpPr txBox="1"/>
            <p:nvPr/>
          </p:nvSpPr>
          <p:spPr>
            <a:xfrm>
              <a:off x="799223" y="2848115"/>
              <a:ext cx="2209256" cy="457200"/>
            </a:xfrm>
            <a:prstGeom prst="rect">
              <a:avLst/>
            </a:prstGeom>
            <a:noFill/>
          </p:spPr>
          <p:txBody>
            <a:bodyPr wrap="square" lIns="0" tIns="0" rIns="0" bIns="0" rtlCol="0" anchor="ctr" anchorCtr="0">
              <a:noAutofit/>
            </a:bodyPr>
            <a:lst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marL="0" marR="0" lvl="0" indent="0" algn="ctr" defTabSz="914378" rtl="0" eaLnBrk="1" fontAlgn="auto" latinLnBrk="0" hangingPunct="1">
                <a:lnSpc>
                  <a:spcPct val="100000"/>
                </a:lnSpc>
                <a:spcBef>
                  <a:spcPts val="0"/>
                </a:spcBef>
                <a:spcAft>
                  <a:spcPts val="0"/>
                </a:spcAft>
                <a:buClr>
                  <a:srgbClr val="F89B28"/>
                </a:buClr>
                <a:buSzTx/>
                <a:buFontTx/>
                <a:buNone/>
                <a:tabLst/>
                <a:defRPr/>
              </a:pPr>
              <a:r>
                <a:rPr kumimoji="0" lang="en-US" sz="1000" b="0" i="0" u="none" strike="noStrike" kern="1200" cap="none" spc="0" normalizeH="0" baseline="0" noProof="0">
                  <a:ln>
                    <a:noFill/>
                  </a:ln>
                  <a:solidFill>
                    <a:srgbClr val="000000"/>
                  </a:solidFill>
                  <a:effectLst/>
                  <a:uLnTx/>
                  <a:uFillTx/>
                  <a:latin typeface="Arial"/>
                  <a:ea typeface="+mn-ea"/>
                  <a:cs typeface="Arial"/>
                  <a:sym typeface="Arial"/>
                </a:rPr>
                <a:t>Elimination</a:t>
              </a:r>
            </a:p>
          </p:txBody>
        </p:sp>
        <p:cxnSp>
          <p:nvCxnSpPr>
            <p:cNvPr id="60" name="Straight Connector 59">
              <a:extLst>
                <a:ext uri="{FF2B5EF4-FFF2-40B4-BE49-F238E27FC236}">
                  <a16:creationId xmlns:a16="http://schemas.microsoft.com/office/drawing/2014/main" id="{440ADF89-7A0E-3922-682E-ED9F0845B298}"/>
                </a:ext>
              </a:extLst>
            </p:cNvPr>
            <p:cNvCxnSpPr>
              <a:cxnSpLocks/>
            </p:cNvCxnSpPr>
            <p:nvPr/>
          </p:nvCxnSpPr>
          <p:spPr>
            <a:xfrm flipV="1">
              <a:off x="1136163" y="3731319"/>
              <a:ext cx="1536874" cy="6829"/>
            </a:xfrm>
            <a:prstGeom prst="line">
              <a:avLst/>
            </a:prstGeom>
            <a:noFill/>
            <a:ln w="9525" cap="flat" cmpd="sng" algn="ctr">
              <a:solidFill>
                <a:srgbClr val="000000">
                  <a:shade val="95000"/>
                  <a:satMod val="105000"/>
                </a:srgbClr>
              </a:solidFill>
              <a:prstDash val="solid"/>
            </a:ln>
            <a:effectLst/>
          </p:spPr>
        </p:cxnSp>
        <p:sp>
          <p:nvSpPr>
            <p:cNvPr id="61" name="TextBox 60">
              <a:extLst>
                <a:ext uri="{FF2B5EF4-FFF2-40B4-BE49-F238E27FC236}">
                  <a16:creationId xmlns:a16="http://schemas.microsoft.com/office/drawing/2014/main" id="{417DC222-423E-9F27-E408-C2B3F7AFB54E}"/>
                </a:ext>
              </a:extLst>
            </p:cNvPr>
            <p:cNvSpPr txBox="1"/>
            <p:nvPr/>
          </p:nvSpPr>
          <p:spPr>
            <a:xfrm>
              <a:off x="799223" y="3300881"/>
              <a:ext cx="2209256" cy="428717"/>
            </a:xfrm>
            <a:prstGeom prst="rect">
              <a:avLst/>
            </a:prstGeom>
            <a:noFill/>
          </p:spPr>
          <p:txBody>
            <a:bodyPr wrap="square" lIns="0" tIns="0" rIns="0" bIns="0" rtlCol="0" anchor="ctr" anchorCtr="0">
              <a:noAutofit/>
            </a:bodyPr>
            <a:lst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marL="0" marR="0" lvl="0" indent="0" algn="ctr" defTabSz="914378" rtl="0" eaLnBrk="1" fontAlgn="auto" latinLnBrk="0" hangingPunct="1">
                <a:lnSpc>
                  <a:spcPct val="100000"/>
                </a:lnSpc>
                <a:spcBef>
                  <a:spcPts val="0"/>
                </a:spcBef>
                <a:spcAft>
                  <a:spcPts val="0"/>
                </a:spcAft>
                <a:buClr>
                  <a:srgbClr val="F89B28"/>
                </a:buClr>
                <a:buSzTx/>
                <a:buFontTx/>
                <a:buNone/>
                <a:tabLst/>
                <a:defRPr/>
              </a:pPr>
              <a:r>
                <a:rPr kumimoji="0" lang="en-US" sz="1000" b="0" i="0" u="none" strike="noStrike" kern="1200" cap="none" spc="0" normalizeH="0" baseline="0" noProof="0">
                  <a:ln>
                    <a:noFill/>
                  </a:ln>
                  <a:solidFill>
                    <a:srgbClr val="000000"/>
                  </a:solidFill>
                  <a:effectLst/>
                  <a:uLnTx/>
                  <a:uFillTx/>
                  <a:latin typeface="Arial"/>
                  <a:ea typeface="+mn-ea"/>
                  <a:cs typeface="Arial"/>
                  <a:sym typeface="Arial"/>
                </a:rPr>
                <a:t>Substitution</a:t>
              </a:r>
            </a:p>
          </p:txBody>
        </p:sp>
        <p:cxnSp>
          <p:nvCxnSpPr>
            <p:cNvPr id="62" name="Straight Connector 61">
              <a:extLst>
                <a:ext uri="{FF2B5EF4-FFF2-40B4-BE49-F238E27FC236}">
                  <a16:creationId xmlns:a16="http://schemas.microsoft.com/office/drawing/2014/main" id="{9829ED83-947C-E471-19D0-BC9473FD4E8B}"/>
                </a:ext>
              </a:extLst>
            </p:cNvPr>
            <p:cNvCxnSpPr>
              <a:cxnSpLocks/>
            </p:cNvCxnSpPr>
            <p:nvPr/>
          </p:nvCxnSpPr>
          <p:spPr>
            <a:xfrm>
              <a:off x="1375186" y="4150548"/>
              <a:ext cx="1047838" cy="2779"/>
            </a:xfrm>
            <a:prstGeom prst="line">
              <a:avLst/>
            </a:prstGeom>
            <a:noFill/>
            <a:ln w="9525" cap="flat" cmpd="sng" algn="ctr">
              <a:solidFill>
                <a:srgbClr val="000000">
                  <a:shade val="95000"/>
                  <a:satMod val="105000"/>
                </a:srgbClr>
              </a:solidFill>
              <a:prstDash val="solid"/>
            </a:ln>
            <a:effectLst/>
          </p:spPr>
        </p:cxnSp>
        <p:sp>
          <p:nvSpPr>
            <p:cNvPr id="63" name="TextBox 62">
              <a:extLst>
                <a:ext uri="{FF2B5EF4-FFF2-40B4-BE49-F238E27FC236}">
                  <a16:creationId xmlns:a16="http://schemas.microsoft.com/office/drawing/2014/main" id="{B9826A7F-3038-A0BA-E5F5-0689DA25D7D0}"/>
                </a:ext>
              </a:extLst>
            </p:cNvPr>
            <p:cNvSpPr txBox="1"/>
            <p:nvPr/>
          </p:nvSpPr>
          <p:spPr>
            <a:xfrm>
              <a:off x="799223" y="3725164"/>
              <a:ext cx="2209256" cy="443697"/>
            </a:xfrm>
            <a:prstGeom prst="rect">
              <a:avLst/>
            </a:prstGeom>
            <a:noFill/>
          </p:spPr>
          <p:txBody>
            <a:bodyPr wrap="square" lIns="0" tIns="0" rIns="0" bIns="0" rtlCol="0" anchor="ctr" anchorCtr="0">
              <a:noAutofit/>
            </a:bodyPr>
            <a:lst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marL="0" marR="0" lvl="0" indent="0" algn="ctr" defTabSz="914355" rtl="0" eaLnBrk="1" fontAlgn="auto" latinLnBrk="0" hangingPunct="1">
                <a:lnSpc>
                  <a:spcPct val="100000"/>
                </a:lnSpc>
                <a:spcBef>
                  <a:spcPts val="0"/>
                </a:spcBef>
                <a:spcAft>
                  <a:spcPts val="0"/>
                </a:spcAft>
                <a:buClr>
                  <a:srgbClr val="F89B28"/>
                </a:buClr>
                <a:buSzTx/>
                <a:buFontTx/>
                <a:buNone/>
                <a:tabLst/>
                <a:defRPr/>
              </a:pPr>
              <a:r>
                <a:rPr kumimoji="0" lang="en-US" sz="1000" b="0" i="0" u="none" strike="noStrike" kern="1200" cap="none" spc="0" normalizeH="0" baseline="0" noProof="0">
                  <a:ln>
                    <a:noFill/>
                  </a:ln>
                  <a:solidFill>
                    <a:srgbClr val="000000"/>
                  </a:solidFill>
                  <a:effectLst/>
                  <a:uLnTx/>
                  <a:uFillTx/>
                  <a:latin typeface="Arial"/>
                  <a:ea typeface="+mn-ea"/>
                  <a:cs typeface="Arial"/>
                  <a:sym typeface="Arial"/>
                </a:rPr>
                <a:t>Engineering </a:t>
              </a:r>
            </a:p>
            <a:p>
              <a:pPr marL="0" marR="0" lvl="0" indent="0" algn="ctr" defTabSz="914355" rtl="0" eaLnBrk="1" fontAlgn="auto" latinLnBrk="0" hangingPunct="1">
                <a:lnSpc>
                  <a:spcPct val="100000"/>
                </a:lnSpc>
                <a:spcBef>
                  <a:spcPts val="0"/>
                </a:spcBef>
                <a:spcAft>
                  <a:spcPts val="0"/>
                </a:spcAft>
                <a:buClr>
                  <a:srgbClr val="F89B28"/>
                </a:buClr>
                <a:buSzTx/>
                <a:buFontTx/>
                <a:buNone/>
                <a:tabLst/>
                <a:defRPr/>
              </a:pPr>
              <a:r>
                <a:rPr kumimoji="0" lang="en-US" sz="1000" b="0" i="0" u="none" strike="noStrike" kern="1200" cap="none" spc="0" normalizeH="0" baseline="0" noProof="0">
                  <a:ln>
                    <a:noFill/>
                  </a:ln>
                  <a:solidFill>
                    <a:srgbClr val="000000"/>
                  </a:solidFill>
                  <a:effectLst/>
                  <a:uLnTx/>
                  <a:uFillTx/>
                  <a:latin typeface="Arial"/>
                  <a:ea typeface="+mn-ea"/>
                  <a:cs typeface="Arial"/>
                  <a:sym typeface="Arial"/>
                </a:rPr>
                <a:t>Controls</a:t>
              </a:r>
            </a:p>
          </p:txBody>
        </p:sp>
        <p:cxnSp>
          <p:nvCxnSpPr>
            <p:cNvPr id="64" name="Straight Connector 63">
              <a:extLst>
                <a:ext uri="{FF2B5EF4-FFF2-40B4-BE49-F238E27FC236}">
                  <a16:creationId xmlns:a16="http://schemas.microsoft.com/office/drawing/2014/main" id="{33A137C7-B27D-B219-D9E4-4A6A098E7FFD}"/>
                </a:ext>
              </a:extLst>
            </p:cNvPr>
            <p:cNvCxnSpPr>
              <a:cxnSpLocks/>
            </p:cNvCxnSpPr>
            <p:nvPr/>
          </p:nvCxnSpPr>
          <p:spPr>
            <a:xfrm>
              <a:off x="1648462" y="4584593"/>
              <a:ext cx="512298" cy="0"/>
            </a:xfrm>
            <a:prstGeom prst="line">
              <a:avLst/>
            </a:prstGeom>
            <a:noFill/>
            <a:ln w="9525" cap="flat" cmpd="sng" algn="ctr">
              <a:solidFill>
                <a:srgbClr val="000000">
                  <a:shade val="95000"/>
                  <a:satMod val="105000"/>
                </a:srgbClr>
              </a:solidFill>
              <a:prstDash val="solid"/>
            </a:ln>
            <a:effectLst/>
          </p:spPr>
        </p:cxnSp>
        <p:sp>
          <p:nvSpPr>
            <p:cNvPr id="65" name="TextBox 64">
              <a:extLst>
                <a:ext uri="{FF2B5EF4-FFF2-40B4-BE49-F238E27FC236}">
                  <a16:creationId xmlns:a16="http://schemas.microsoft.com/office/drawing/2014/main" id="{EE1D02D5-8E93-CE5B-7E32-64722BE3AE30}"/>
                </a:ext>
              </a:extLst>
            </p:cNvPr>
            <p:cNvSpPr txBox="1"/>
            <p:nvPr/>
          </p:nvSpPr>
          <p:spPr>
            <a:xfrm>
              <a:off x="753464" y="4164427"/>
              <a:ext cx="2300775" cy="428715"/>
            </a:xfrm>
            <a:prstGeom prst="rect">
              <a:avLst/>
            </a:prstGeom>
            <a:noFill/>
          </p:spPr>
          <p:txBody>
            <a:bodyPr wrap="square" lIns="0" tIns="0" rIns="0" bIns="0" rtlCol="0" anchor="ctr" anchorCtr="0">
              <a:noAutofit/>
            </a:bodyPr>
            <a:lst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marL="0" marR="0" lvl="0" indent="0" algn="ctr" defTabSz="914378" rtl="0" eaLnBrk="1" fontAlgn="auto" latinLnBrk="0" hangingPunct="1">
                <a:lnSpc>
                  <a:spcPct val="100000"/>
                </a:lnSpc>
                <a:spcBef>
                  <a:spcPts val="0"/>
                </a:spcBef>
                <a:spcAft>
                  <a:spcPts val="0"/>
                </a:spcAft>
                <a:buClr>
                  <a:srgbClr val="F89B28"/>
                </a:buClr>
                <a:buSzTx/>
                <a:buFontTx/>
                <a:buNone/>
                <a:tabLst/>
                <a:defRPr/>
              </a:pPr>
              <a:r>
                <a:rPr kumimoji="0" lang="en-US" sz="1000" b="0" i="0" u="none" strike="noStrike" kern="1200" cap="none" spc="0" normalizeH="0" baseline="0" noProof="0">
                  <a:ln>
                    <a:noFill/>
                  </a:ln>
                  <a:solidFill>
                    <a:srgbClr val="000000"/>
                  </a:solidFill>
                  <a:effectLst/>
                  <a:uLnTx/>
                  <a:uFillTx/>
                  <a:latin typeface="Arial"/>
                  <a:ea typeface="+mn-ea"/>
                  <a:cs typeface="Arial"/>
                  <a:sym typeface="Arial"/>
                </a:rPr>
                <a:t>Administrative</a:t>
              </a:r>
            </a:p>
          </p:txBody>
        </p:sp>
        <p:sp>
          <p:nvSpPr>
            <p:cNvPr id="66" name="TextBox 65">
              <a:extLst>
                <a:ext uri="{FF2B5EF4-FFF2-40B4-BE49-F238E27FC236}">
                  <a16:creationId xmlns:a16="http://schemas.microsoft.com/office/drawing/2014/main" id="{99DC4E3D-4835-62FE-08FC-7A00E635A9E7}"/>
                </a:ext>
              </a:extLst>
            </p:cNvPr>
            <p:cNvSpPr txBox="1"/>
            <p:nvPr/>
          </p:nvSpPr>
          <p:spPr>
            <a:xfrm>
              <a:off x="799223" y="4588709"/>
              <a:ext cx="2209256" cy="425382"/>
            </a:xfrm>
            <a:prstGeom prst="rect">
              <a:avLst/>
            </a:prstGeom>
            <a:noFill/>
          </p:spPr>
          <p:txBody>
            <a:bodyPr wrap="square" lIns="0" tIns="0" rIns="0" bIns="0" rtlCol="0" anchor="ctr" anchorCtr="0">
              <a:noAutofit/>
            </a:bodyPr>
            <a:lst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marL="0" marR="0" lvl="0" indent="0" algn="ctr" defTabSz="914378" rtl="0" eaLnBrk="1" fontAlgn="auto" latinLnBrk="0" hangingPunct="1">
                <a:lnSpc>
                  <a:spcPct val="100000"/>
                </a:lnSpc>
                <a:spcBef>
                  <a:spcPts val="0"/>
                </a:spcBef>
                <a:spcAft>
                  <a:spcPts val="0"/>
                </a:spcAft>
                <a:buClr>
                  <a:srgbClr val="F89B28"/>
                </a:buClr>
                <a:buSzTx/>
                <a:buFontTx/>
                <a:buNone/>
                <a:tabLst/>
                <a:defRPr/>
              </a:pPr>
              <a:r>
                <a:rPr kumimoji="0" lang="en-US" sz="1000" b="0" i="0" u="none" strike="noStrike" kern="1200" cap="none" spc="0" normalizeH="0" baseline="0" noProof="0">
                  <a:ln>
                    <a:noFill/>
                  </a:ln>
                  <a:solidFill>
                    <a:srgbClr val="000000"/>
                  </a:solidFill>
                  <a:effectLst/>
                  <a:uLnTx/>
                  <a:uFillTx/>
                  <a:latin typeface="Arial"/>
                  <a:ea typeface="+mn-ea"/>
                  <a:cs typeface="Arial"/>
                  <a:sym typeface="Arial"/>
                </a:rPr>
                <a:t>PPE</a:t>
              </a:r>
            </a:p>
          </p:txBody>
        </p:sp>
      </p:grpSp>
      <p:sp>
        <p:nvSpPr>
          <p:cNvPr id="67" name="Rectangle: Rounded Corners 66">
            <a:extLst>
              <a:ext uri="{FF2B5EF4-FFF2-40B4-BE49-F238E27FC236}">
                <a16:creationId xmlns:a16="http://schemas.microsoft.com/office/drawing/2014/main" id="{C249459E-E32B-B113-4BE2-F61CCDB03286}"/>
              </a:ext>
            </a:extLst>
          </p:cNvPr>
          <p:cNvSpPr/>
          <p:nvPr/>
        </p:nvSpPr>
        <p:spPr>
          <a:xfrm>
            <a:off x="3545311" y="3618973"/>
            <a:ext cx="5428555" cy="377919"/>
          </a:xfrm>
          <a:prstGeom prst="roundRect">
            <a:avLst/>
          </a:prstGeom>
          <a:noFill/>
          <a:ln w="12700" cap="flat" cmpd="sng" algn="ctr">
            <a:solidFill>
              <a:srgbClr val="000000"/>
            </a:solidFill>
            <a:prstDash val="solid"/>
          </a:ln>
          <a:effectLst/>
        </p:spPr>
        <p:txBody>
          <a:bodyPr lIns="54000" tIns="27000" rIns="54000" bIns="27000" rtlCol="0" anchor="ctr"/>
          <a:lst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marL="0" marR="0" lvl="0" indent="0" algn="l" defTabSz="685783" rtl="0" eaLnBrk="1" fontAlgn="auto" latinLnBrk="0" hangingPunct="1">
              <a:lnSpc>
                <a:spcPct val="100000"/>
              </a:lnSpc>
              <a:spcBef>
                <a:spcPts val="0"/>
              </a:spcBef>
              <a:spcAft>
                <a:spcPts val="0"/>
              </a:spcAft>
              <a:buClrTx/>
              <a:buSzTx/>
              <a:buFontTx/>
              <a:buNone/>
              <a:tabLst/>
              <a:defRPr/>
            </a:pPr>
            <a:r>
              <a:rPr kumimoji="0" lang="en-US" sz="1050" b="0" i="0" u="none" strike="noStrike" kern="1200" cap="none" spc="0" normalizeH="0" baseline="0" noProof="0">
                <a:ln>
                  <a:noFill/>
                </a:ln>
                <a:solidFill>
                  <a:prstClr val="black"/>
                </a:solidFill>
                <a:effectLst/>
                <a:uLnTx/>
                <a:uFillTx/>
                <a:latin typeface="Arial"/>
                <a:ea typeface="+mn-ea"/>
                <a:cs typeface="+mn-cs"/>
                <a:sym typeface="Arial"/>
              </a:rPr>
              <a:t>...</a:t>
            </a:r>
          </a:p>
        </p:txBody>
      </p:sp>
      <p:sp>
        <p:nvSpPr>
          <p:cNvPr id="68" name="Rectangle: Rounded Corners 67">
            <a:extLst>
              <a:ext uri="{FF2B5EF4-FFF2-40B4-BE49-F238E27FC236}">
                <a16:creationId xmlns:a16="http://schemas.microsoft.com/office/drawing/2014/main" id="{5F45D57B-D3BE-B588-480A-B882A50964DD}"/>
              </a:ext>
            </a:extLst>
          </p:cNvPr>
          <p:cNvSpPr/>
          <p:nvPr/>
        </p:nvSpPr>
        <p:spPr>
          <a:xfrm>
            <a:off x="3545311" y="4370790"/>
            <a:ext cx="5428555" cy="377919"/>
          </a:xfrm>
          <a:prstGeom prst="roundRect">
            <a:avLst/>
          </a:prstGeom>
          <a:noFill/>
          <a:ln w="12700" cap="flat" cmpd="sng" algn="ctr">
            <a:solidFill>
              <a:srgbClr val="000000"/>
            </a:solidFill>
            <a:prstDash val="solid"/>
          </a:ln>
          <a:effectLst/>
        </p:spPr>
        <p:txBody>
          <a:bodyPr lIns="54000" tIns="27000" rIns="54000" bIns="27000" rtlCol="0" anchor="ctr"/>
          <a:lst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marL="0" marR="0" lvl="0" indent="0" algn="l" defTabSz="685783" rtl="0" eaLnBrk="1" fontAlgn="auto" latinLnBrk="0" hangingPunct="1">
              <a:lnSpc>
                <a:spcPct val="100000"/>
              </a:lnSpc>
              <a:spcBef>
                <a:spcPts val="0"/>
              </a:spcBef>
              <a:spcAft>
                <a:spcPts val="0"/>
              </a:spcAft>
              <a:buClrTx/>
              <a:buSzTx/>
              <a:buFontTx/>
              <a:buNone/>
              <a:tabLst/>
              <a:defRPr/>
            </a:pPr>
            <a:r>
              <a:rPr kumimoji="0" lang="en-US" sz="1050" b="0" i="0" u="none" strike="noStrike" kern="1200" cap="none" spc="0" normalizeH="0" baseline="0" noProof="0">
                <a:ln>
                  <a:noFill/>
                </a:ln>
                <a:solidFill>
                  <a:prstClr val="black"/>
                </a:solidFill>
                <a:effectLst/>
                <a:uLnTx/>
                <a:uFillTx/>
                <a:latin typeface="Arial"/>
                <a:ea typeface="+mn-ea"/>
                <a:cs typeface="+mn-cs"/>
                <a:sym typeface="Arial"/>
              </a:rPr>
              <a:t>...</a:t>
            </a:r>
          </a:p>
        </p:txBody>
      </p:sp>
      <p:sp>
        <p:nvSpPr>
          <p:cNvPr id="69" name="Rectangle: Rounded Corners 68">
            <a:extLst>
              <a:ext uri="{FF2B5EF4-FFF2-40B4-BE49-F238E27FC236}">
                <a16:creationId xmlns:a16="http://schemas.microsoft.com/office/drawing/2014/main" id="{179D216F-2468-B5F3-3FDA-102563A5EBAF}"/>
              </a:ext>
            </a:extLst>
          </p:cNvPr>
          <p:cNvSpPr/>
          <p:nvPr/>
        </p:nvSpPr>
        <p:spPr>
          <a:xfrm>
            <a:off x="3545327" y="2070940"/>
            <a:ext cx="5428539" cy="377919"/>
          </a:xfrm>
          <a:prstGeom prst="roundRect">
            <a:avLst/>
          </a:prstGeom>
          <a:noFill/>
          <a:ln w="12700" cap="flat" cmpd="sng" algn="ctr">
            <a:solidFill>
              <a:srgbClr val="000000"/>
            </a:solidFill>
            <a:prstDash val="solid"/>
          </a:ln>
          <a:effectLst/>
        </p:spPr>
        <p:txBody>
          <a:bodyPr lIns="54000" tIns="27000" rIns="54000" bIns="27000" rtlCol="0" anchor="ctr"/>
          <a:lst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marL="0" marR="0" lvl="0" indent="0" algn="l" defTabSz="685783" rtl="0" eaLnBrk="1" fontAlgn="auto" latinLnBrk="0" hangingPunct="1">
              <a:lnSpc>
                <a:spcPct val="100000"/>
              </a:lnSpc>
              <a:spcBef>
                <a:spcPts val="0"/>
              </a:spcBef>
              <a:spcAft>
                <a:spcPts val="0"/>
              </a:spcAft>
              <a:buClrTx/>
              <a:buSzTx/>
              <a:buFontTx/>
              <a:buNone/>
              <a:tabLst/>
              <a:defRPr/>
            </a:pPr>
            <a:r>
              <a:rPr kumimoji="0" lang="en-US" sz="1050" b="0" i="0" u="none" strike="noStrike" kern="1200" cap="none" spc="0" normalizeH="0" baseline="0" noProof="0">
                <a:ln>
                  <a:noFill/>
                </a:ln>
                <a:solidFill>
                  <a:prstClr val="black"/>
                </a:solidFill>
                <a:effectLst/>
                <a:uLnTx/>
                <a:uFillTx/>
                <a:latin typeface="Arial"/>
                <a:ea typeface="+mn-ea"/>
                <a:cs typeface="+mn-cs"/>
                <a:sym typeface="Arial"/>
              </a:rPr>
              <a:t>...</a:t>
            </a:r>
          </a:p>
        </p:txBody>
      </p:sp>
      <p:sp>
        <p:nvSpPr>
          <p:cNvPr id="70" name="Rectangle: Rounded Corners 69">
            <a:extLst>
              <a:ext uri="{FF2B5EF4-FFF2-40B4-BE49-F238E27FC236}">
                <a16:creationId xmlns:a16="http://schemas.microsoft.com/office/drawing/2014/main" id="{658C0A55-7D5A-FAE9-5986-871CB286C25D}"/>
              </a:ext>
            </a:extLst>
          </p:cNvPr>
          <p:cNvSpPr/>
          <p:nvPr/>
        </p:nvSpPr>
        <p:spPr>
          <a:xfrm>
            <a:off x="3545327" y="1328419"/>
            <a:ext cx="5428539" cy="377919"/>
          </a:xfrm>
          <a:prstGeom prst="roundRect">
            <a:avLst/>
          </a:prstGeom>
          <a:noFill/>
          <a:ln w="12700" cap="flat" cmpd="sng" algn="ctr">
            <a:solidFill>
              <a:srgbClr val="000000"/>
            </a:solidFill>
            <a:prstDash val="solid"/>
          </a:ln>
          <a:effectLst/>
        </p:spPr>
        <p:txBody>
          <a:bodyPr lIns="54000" tIns="27000" rIns="54000" bIns="27000" rtlCol="0" anchor="ctr"/>
          <a:lst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marL="0" marR="0" lvl="0" indent="0" algn="l" defTabSz="685783" rtl="0" eaLnBrk="1" fontAlgn="auto" latinLnBrk="0" hangingPunct="1">
              <a:lnSpc>
                <a:spcPct val="100000"/>
              </a:lnSpc>
              <a:spcBef>
                <a:spcPts val="0"/>
              </a:spcBef>
              <a:spcAft>
                <a:spcPts val="0"/>
              </a:spcAft>
              <a:buClrTx/>
              <a:buSzTx/>
              <a:buFontTx/>
              <a:buNone/>
              <a:tabLst/>
              <a:defRPr/>
            </a:pPr>
            <a:r>
              <a:rPr kumimoji="0" lang="en-US" sz="1050" b="0" i="0" u="none" strike="noStrike" kern="1200" cap="none" spc="0" normalizeH="0" baseline="0" noProof="0">
                <a:ln>
                  <a:noFill/>
                </a:ln>
                <a:solidFill>
                  <a:prstClr val="black"/>
                </a:solidFill>
                <a:effectLst/>
                <a:uLnTx/>
                <a:uFillTx/>
                <a:latin typeface="Arial"/>
                <a:ea typeface="+mn-ea"/>
                <a:cs typeface="+mn-cs"/>
                <a:sym typeface="Arial"/>
              </a:rPr>
              <a:t>...</a:t>
            </a:r>
          </a:p>
        </p:txBody>
      </p:sp>
      <p:sp>
        <p:nvSpPr>
          <p:cNvPr id="80" name="Rectangle: Top Corners Snipped 4">
            <a:extLst>
              <a:ext uri="{FF2B5EF4-FFF2-40B4-BE49-F238E27FC236}">
                <a16:creationId xmlns:a16="http://schemas.microsoft.com/office/drawing/2014/main" id="{05561875-ABF6-9303-E07D-D8BBFC0A0DA6}"/>
              </a:ext>
            </a:extLst>
          </p:cNvPr>
          <p:cNvSpPr/>
          <p:nvPr/>
        </p:nvSpPr>
        <p:spPr>
          <a:xfrm rot="5400000">
            <a:off x="4451917" y="-3759418"/>
            <a:ext cx="245044" cy="9148875"/>
          </a:xfrm>
          <a:prstGeom prst="rect">
            <a:avLst/>
          </a:prstGeom>
          <a:solidFill>
            <a:srgbClr val="002060"/>
          </a:solidFill>
          <a:ln w="25400" cap="flat" cmpd="sng" algn="ctr">
            <a:noFill/>
            <a:prstDash val="solid"/>
          </a:ln>
          <a:effectLst/>
        </p:spPr>
        <p:txBody>
          <a:bodyPr vert="vert270" lIns="54000" tIns="27000" rIns="54000" bIns="27000" rtlCol="0" anchor="ctr"/>
          <a:lst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marL="0" marR="0" lvl="0" indent="0" algn="ctr" defTabSz="685783" rtl="0" eaLnBrk="1" fontAlgn="auto" latinLnBrk="0" hangingPunct="1">
              <a:lnSpc>
                <a:spcPct val="100000"/>
              </a:lnSpc>
              <a:spcBef>
                <a:spcPts val="0"/>
              </a:spcBef>
              <a:spcAft>
                <a:spcPts val="0"/>
              </a:spcAft>
              <a:buClrTx/>
              <a:buSzTx/>
              <a:buFontTx/>
              <a:buNone/>
              <a:tabLst/>
              <a:defRPr/>
            </a:pPr>
            <a:r>
              <a:rPr kumimoji="0" lang="en-US" sz="1000" b="1"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Arial"/>
                <a:ea typeface="+mn-ea"/>
                <a:cs typeface="+mn-cs"/>
                <a:sym typeface="Arial"/>
              </a:rPr>
              <a:t>Recommendation on Existing &amp; New Safeguards with the Hierarchy of Control</a:t>
            </a:r>
          </a:p>
        </p:txBody>
      </p:sp>
      <p:sp>
        <p:nvSpPr>
          <p:cNvPr id="82" name="TextBox 81">
            <a:extLst>
              <a:ext uri="{FF2B5EF4-FFF2-40B4-BE49-F238E27FC236}">
                <a16:creationId xmlns:a16="http://schemas.microsoft.com/office/drawing/2014/main" id="{91AB7D80-2A18-85CB-C5F0-86B3F529A30A}"/>
              </a:ext>
            </a:extLst>
          </p:cNvPr>
          <p:cNvSpPr txBox="1"/>
          <p:nvPr/>
        </p:nvSpPr>
        <p:spPr>
          <a:xfrm rot="16200000">
            <a:off x="-448521" y="2998829"/>
            <a:ext cx="1264920" cy="138500"/>
          </a:xfrm>
          <a:prstGeom prst="rect">
            <a:avLst/>
          </a:prstGeom>
          <a:noFill/>
        </p:spPr>
        <p:txBody>
          <a:bodyPr wrap="square" lIns="0" tIns="0" rIns="0" bIns="0" rtlCol="0">
            <a:spAutoFit/>
          </a:bodyPr>
          <a:lst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a:ln>
                  <a:noFill/>
                </a:ln>
                <a:solidFill>
                  <a:srgbClr val="000000"/>
                </a:solidFill>
                <a:effectLst/>
                <a:uLnTx/>
                <a:uFillTx/>
                <a:latin typeface="Arial"/>
                <a:ea typeface="+mn-ea"/>
                <a:cs typeface="+mn-cs"/>
                <a:sym typeface="Arial"/>
              </a:rPr>
              <a:t>Increasing effectiveness</a:t>
            </a:r>
          </a:p>
        </p:txBody>
      </p:sp>
      <p:cxnSp>
        <p:nvCxnSpPr>
          <p:cNvPr id="83" name="Straight Arrow Connector 82">
            <a:extLst>
              <a:ext uri="{FF2B5EF4-FFF2-40B4-BE49-F238E27FC236}">
                <a16:creationId xmlns:a16="http://schemas.microsoft.com/office/drawing/2014/main" id="{377EDC17-8418-14B7-3279-0B8D7B69820C}"/>
              </a:ext>
            </a:extLst>
          </p:cNvPr>
          <p:cNvCxnSpPr>
            <a:cxnSpLocks/>
          </p:cNvCxnSpPr>
          <p:nvPr/>
        </p:nvCxnSpPr>
        <p:spPr>
          <a:xfrm flipV="1">
            <a:off x="299558" y="1934012"/>
            <a:ext cx="0" cy="2191055"/>
          </a:xfrm>
          <a:prstGeom prst="straightConnector1">
            <a:avLst/>
          </a:prstGeom>
          <a:noFill/>
          <a:ln w="6350" cap="flat" cmpd="sng" algn="ctr">
            <a:solidFill>
              <a:srgbClr val="000000"/>
            </a:solidFill>
            <a:prstDash val="solid"/>
            <a:tailEnd type="triangle"/>
          </a:ln>
          <a:effectLst/>
        </p:spPr>
      </p:cxnSp>
    </p:spTree>
    <p:extLst>
      <p:ext uri="{BB962C8B-B14F-4D97-AF65-F5344CB8AC3E}">
        <p14:creationId xmlns:p14="http://schemas.microsoft.com/office/powerpoint/2010/main" val="1975693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AE4FBD-44D5-4B5B-A02D-056CE181A660}"/>
              </a:ext>
            </a:extLst>
          </p:cNvPr>
          <p:cNvSpPr>
            <a:spLocks noGrp="1"/>
          </p:cNvSpPr>
          <p:nvPr>
            <p:ph type="title" idx="4294967295"/>
          </p:nvPr>
        </p:nvSpPr>
        <p:spPr>
          <a:xfrm>
            <a:off x="143461" y="19680"/>
            <a:ext cx="3492435" cy="367699"/>
          </a:xfrm>
        </p:spPr>
        <p:txBody>
          <a:bodyPr/>
          <a:lstStyle/>
          <a:p>
            <a:r>
              <a:rPr lang="en-US"/>
              <a:t>Barriers Analysis – Legend</a:t>
            </a:r>
          </a:p>
        </p:txBody>
      </p:sp>
      <p:sp>
        <p:nvSpPr>
          <p:cNvPr id="3" name="Content Placeholder 2">
            <a:extLst>
              <a:ext uri="{FF2B5EF4-FFF2-40B4-BE49-F238E27FC236}">
                <a16:creationId xmlns:a16="http://schemas.microsoft.com/office/drawing/2014/main" id="{7ABCC60B-3FF3-497F-A931-BD5F925BD79D}"/>
              </a:ext>
            </a:extLst>
          </p:cNvPr>
          <p:cNvSpPr>
            <a:spLocks noGrp="1"/>
          </p:cNvSpPr>
          <p:nvPr>
            <p:ph idx="4294967295"/>
          </p:nvPr>
        </p:nvSpPr>
        <p:spPr>
          <a:xfrm>
            <a:off x="1904398" y="1909977"/>
            <a:ext cx="2589168" cy="1260266"/>
          </a:xfrm>
        </p:spPr>
        <p:txBody>
          <a:bodyPr vert="horz" lIns="0" tIns="0" rIns="0" bIns="0" rtlCol="0">
            <a:noAutofit/>
          </a:bodyPr>
          <a:lstStyle/>
          <a:p>
            <a:pPr marL="0" indent="0">
              <a:buNone/>
            </a:pPr>
            <a:r>
              <a:rPr lang="en-US" sz="1400"/>
              <a:t>Barrier implemented but failed on demand – failed to work according its specification (not maintained) </a:t>
            </a:r>
            <a:r>
              <a:rPr lang="en-US" i="1"/>
              <a:t>(ex: trip function that did not work on demand, PSV stuck closed)</a:t>
            </a:r>
            <a:endParaRPr lang="en-US" sz="1400" i="1"/>
          </a:p>
        </p:txBody>
      </p:sp>
      <p:grpSp>
        <p:nvGrpSpPr>
          <p:cNvPr id="5" name="Group 4">
            <a:extLst>
              <a:ext uri="{FF2B5EF4-FFF2-40B4-BE49-F238E27FC236}">
                <a16:creationId xmlns:a16="http://schemas.microsoft.com/office/drawing/2014/main" id="{28B435FC-97DF-4A64-80F4-C248C9702F2B}"/>
              </a:ext>
            </a:extLst>
          </p:cNvPr>
          <p:cNvGrpSpPr/>
          <p:nvPr/>
        </p:nvGrpSpPr>
        <p:grpSpPr>
          <a:xfrm>
            <a:off x="1110510" y="3279195"/>
            <a:ext cx="1008111" cy="1237219"/>
            <a:chOff x="575473" y="1072463"/>
            <a:chExt cx="1008111" cy="1237219"/>
          </a:xfrm>
        </p:grpSpPr>
        <p:grpSp>
          <p:nvGrpSpPr>
            <p:cNvPr id="6" name="Group 5">
              <a:extLst>
                <a:ext uri="{FF2B5EF4-FFF2-40B4-BE49-F238E27FC236}">
                  <a16:creationId xmlns:a16="http://schemas.microsoft.com/office/drawing/2014/main" id="{EEE3212D-132D-43E0-921E-1D9EAE749F6A}"/>
                </a:ext>
              </a:extLst>
            </p:cNvPr>
            <p:cNvGrpSpPr/>
            <p:nvPr/>
          </p:nvGrpSpPr>
          <p:grpSpPr>
            <a:xfrm>
              <a:off x="917528" y="1335448"/>
              <a:ext cx="324000" cy="974234"/>
              <a:chOff x="1615425" y="1116873"/>
              <a:chExt cx="324000" cy="974234"/>
            </a:xfrm>
          </p:grpSpPr>
          <p:sp>
            <p:nvSpPr>
              <p:cNvPr id="8" name="Rectangle 7">
                <a:extLst>
                  <a:ext uri="{FF2B5EF4-FFF2-40B4-BE49-F238E27FC236}">
                    <a16:creationId xmlns:a16="http://schemas.microsoft.com/office/drawing/2014/main" id="{D20CD9B8-07D1-4692-B023-B8384665C386}"/>
                  </a:ext>
                </a:extLst>
              </p:cNvPr>
              <p:cNvSpPr/>
              <p:nvPr/>
            </p:nvSpPr>
            <p:spPr>
              <a:xfrm rot="16200000">
                <a:off x="1290308" y="1480510"/>
                <a:ext cx="974234" cy="246959"/>
              </a:xfrm>
              <a:prstGeom prst="rect">
                <a:avLst/>
              </a:prstGeom>
              <a:pattFill prst="pct5">
                <a:fgClr>
                  <a:srgbClr val="002060"/>
                </a:fgClr>
                <a:bgClr>
                  <a:schemeClr val="bg1"/>
                </a:bgClr>
              </a:pattFill>
              <a:ln w="15875" cap="sq" cmpd="sng">
                <a:solidFill>
                  <a:srgbClr val="FF8228"/>
                </a:solidFill>
                <a:prstDash val="solid"/>
                <a:miter lim="800000"/>
                <a:extLst>
                  <a:ext uri="{C807C97D-BFC1-408E-A445-0C87EB9F89A2}">
                    <ask:lineSketchStyleProps xmlns:ask="http://schemas.microsoft.com/office/drawing/2018/sketchyshapes">
                      <ask:type>
                        <ask:lineSketchNone/>
                      </ask:type>
                    </ask:lineSketchStyleProps>
                  </a:ext>
                </a:extLst>
              </a:ln>
            </p:spPr>
            <p:style>
              <a:lnRef idx="2">
                <a:schemeClr val="accent3"/>
              </a:lnRef>
              <a:fillRef idx="1">
                <a:schemeClr val="lt1"/>
              </a:fillRef>
              <a:effectRef idx="0">
                <a:schemeClr val="accent3"/>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5E8AB4"/>
                  </a:buClr>
                  <a:buSzTx/>
                  <a:buFontTx/>
                  <a:buNone/>
                  <a:tabLst/>
                  <a:defRPr/>
                </a:pPr>
                <a:endParaRPr kumimoji="0" lang="en-US" sz="1000" b="1" i="0" u="none" strike="noStrike" kern="1200" cap="none" spc="0" normalizeH="0" baseline="0" noProof="0">
                  <a:ln>
                    <a:noFill/>
                  </a:ln>
                  <a:solidFill>
                    <a:srgbClr val="000000"/>
                  </a:solidFill>
                  <a:effectLst/>
                  <a:uLnTx/>
                  <a:uFillTx/>
                  <a:latin typeface="Arial"/>
                  <a:cs typeface="Arial"/>
                </a:endParaRPr>
              </a:p>
            </p:txBody>
          </p:sp>
          <p:sp>
            <p:nvSpPr>
              <p:cNvPr id="9" name="Cross 8">
                <a:extLst>
                  <a:ext uri="{FF2B5EF4-FFF2-40B4-BE49-F238E27FC236}">
                    <a16:creationId xmlns:a16="http://schemas.microsoft.com/office/drawing/2014/main" id="{6AA453B3-711A-4A7D-9280-3A0809AC3F65}"/>
                  </a:ext>
                </a:extLst>
              </p:cNvPr>
              <p:cNvSpPr/>
              <p:nvPr/>
            </p:nvSpPr>
            <p:spPr>
              <a:xfrm rot="2672717">
                <a:off x="1615425" y="1441989"/>
                <a:ext cx="324000" cy="324000"/>
              </a:xfrm>
              <a:prstGeom prst="plus">
                <a:avLst>
                  <a:gd name="adj" fmla="val 37533"/>
                </a:avLst>
              </a:prstGeom>
              <a:solidFill>
                <a:srgbClr val="FFC000"/>
              </a:solidFill>
              <a:ln>
                <a:solidFill>
                  <a:schemeClr val="accent3">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L="0" marR="0" lvl="0" indent="0" algn="l" defTabSz="914400" rtl="0" eaLnBrk="1" fontAlgn="auto" latinLnBrk="0" hangingPunct="1">
                  <a:lnSpc>
                    <a:spcPct val="100000"/>
                  </a:lnSpc>
                  <a:spcBef>
                    <a:spcPts val="0"/>
                  </a:spcBef>
                  <a:spcAft>
                    <a:spcPts val="0"/>
                  </a:spcAft>
                  <a:buClr>
                    <a:srgbClr val="5E8AB4"/>
                  </a:buClr>
                  <a:buSzTx/>
                  <a:buFontTx/>
                  <a:buNone/>
                  <a:tabLst/>
                  <a:defRPr/>
                </a:pPr>
                <a:endParaRPr kumimoji="0" lang="en-US" sz="1200" b="0" i="0" u="none" strike="noStrike" kern="1200" cap="none" spc="0" normalizeH="0" baseline="0" noProof="0">
                  <a:ln>
                    <a:noFill/>
                  </a:ln>
                  <a:solidFill>
                    <a:srgbClr val="FFFFFF"/>
                  </a:solidFill>
                  <a:effectLst/>
                  <a:uLnTx/>
                  <a:uFillTx/>
                  <a:latin typeface="Arial"/>
                  <a:cs typeface="Arial"/>
                </a:endParaRPr>
              </a:p>
            </p:txBody>
          </p:sp>
        </p:grpSp>
        <p:sp>
          <p:nvSpPr>
            <p:cNvPr id="7" name="TextBox 6">
              <a:extLst>
                <a:ext uri="{FF2B5EF4-FFF2-40B4-BE49-F238E27FC236}">
                  <a16:creationId xmlns:a16="http://schemas.microsoft.com/office/drawing/2014/main" id="{A8F8EB73-12AA-4877-BFE7-372FB8A53091}"/>
                </a:ext>
              </a:extLst>
            </p:cNvPr>
            <p:cNvSpPr txBox="1"/>
            <p:nvPr/>
          </p:nvSpPr>
          <p:spPr>
            <a:xfrm>
              <a:off x="575473" y="1072463"/>
              <a:ext cx="1008111" cy="285223"/>
            </a:xfrm>
            <a:prstGeom prst="rect">
              <a:avLst/>
            </a:prstGeom>
            <a:noFill/>
            <a:ln>
              <a:noFill/>
              <a:prstDash val="sysDot"/>
            </a:ln>
          </p:spPr>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
                  <a:srgbClr val="5E8AB4"/>
                </a:buClr>
                <a:buSzTx/>
                <a:buFont typeface="Arial" panose="020B0604020202020204" pitchFamily="34" charset="0"/>
                <a:buNone/>
                <a:tabLst/>
                <a:defRPr/>
              </a:pPr>
              <a:r>
                <a:rPr kumimoji="0" lang="en-US" sz="800" b="0" i="0" u="none" strike="noStrike" kern="1200" cap="none" spc="0" normalizeH="0" baseline="0" noProof="0">
                  <a:ln>
                    <a:noFill/>
                  </a:ln>
                  <a:solidFill>
                    <a:srgbClr val="000000"/>
                  </a:solidFill>
                  <a:effectLst/>
                  <a:uLnTx/>
                  <a:uFillTx/>
                  <a:latin typeface="Arial"/>
                  <a:cs typeface="Arial"/>
                </a:rPr>
                <a:t>PSV</a:t>
              </a:r>
            </a:p>
          </p:txBody>
        </p:sp>
      </p:grpSp>
      <p:grpSp>
        <p:nvGrpSpPr>
          <p:cNvPr id="11" name="Group 10">
            <a:extLst>
              <a:ext uri="{FF2B5EF4-FFF2-40B4-BE49-F238E27FC236}">
                <a16:creationId xmlns:a16="http://schemas.microsoft.com/office/drawing/2014/main" id="{20559061-9ABD-4FFA-AAEF-3222EFACFD27}"/>
              </a:ext>
            </a:extLst>
          </p:cNvPr>
          <p:cNvGrpSpPr/>
          <p:nvPr/>
        </p:nvGrpSpPr>
        <p:grpSpPr>
          <a:xfrm>
            <a:off x="5316415" y="2049680"/>
            <a:ext cx="1042932" cy="1219200"/>
            <a:chOff x="5317011" y="2038350"/>
            <a:chExt cx="1042932" cy="1219200"/>
          </a:xfrm>
        </p:grpSpPr>
        <p:grpSp>
          <p:nvGrpSpPr>
            <p:cNvPr id="14" name="Group 13">
              <a:extLst>
                <a:ext uri="{FF2B5EF4-FFF2-40B4-BE49-F238E27FC236}">
                  <a16:creationId xmlns:a16="http://schemas.microsoft.com/office/drawing/2014/main" id="{8BB46E70-121F-4631-9FCD-22D052A3B1B0}"/>
                </a:ext>
              </a:extLst>
            </p:cNvPr>
            <p:cNvGrpSpPr/>
            <p:nvPr/>
          </p:nvGrpSpPr>
          <p:grpSpPr>
            <a:xfrm>
              <a:off x="5317011" y="2038350"/>
              <a:ext cx="1042932" cy="1219200"/>
              <a:chOff x="540653" y="1090482"/>
              <a:chExt cx="1042932" cy="1219200"/>
            </a:xfrm>
          </p:grpSpPr>
          <p:sp>
            <p:nvSpPr>
              <p:cNvPr id="15" name="Rectangle 14">
                <a:extLst>
                  <a:ext uri="{FF2B5EF4-FFF2-40B4-BE49-F238E27FC236}">
                    <a16:creationId xmlns:a16="http://schemas.microsoft.com/office/drawing/2014/main" id="{9DA8CBCD-14DD-4649-8F5F-3963356FBAB1}"/>
                  </a:ext>
                </a:extLst>
              </p:cNvPr>
              <p:cNvSpPr/>
              <p:nvPr/>
            </p:nvSpPr>
            <p:spPr>
              <a:xfrm rot="16200000">
                <a:off x="575002" y="1699085"/>
                <a:ext cx="974234" cy="246959"/>
              </a:xfrm>
              <a:prstGeom prst="rect">
                <a:avLst/>
              </a:prstGeom>
              <a:pattFill prst="pct5">
                <a:fgClr>
                  <a:srgbClr val="002060"/>
                </a:fgClr>
                <a:bgClr>
                  <a:schemeClr val="bg1"/>
                </a:bgClr>
              </a:pattFill>
              <a:ln w="15875" cap="sq" cmpd="sng">
                <a:solidFill>
                  <a:srgbClr val="00B050"/>
                </a:solidFill>
                <a:miter lim="800000"/>
                <a:extLst>
                  <a:ext uri="{C807C97D-BFC1-408E-A445-0C87EB9F89A2}">
                    <ask:lineSketchStyleProps xmlns:ask="http://schemas.microsoft.com/office/drawing/2018/sketchyshapes">
                      <ask:type>
                        <ask:lineSketchNone/>
                      </ask:type>
                    </ask:lineSketchStyleProps>
                  </a:ext>
                </a:extLst>
              </a:ln>
            </p:spPr>
            <p:style>
              <a:lnRef idx="2">
                <a:schemeClr val="accent3"/>
              </a:lnRef>
              <a:fillRef idx="1">
                <a:schemeClr val="lt1"/>
              </a:fillRef>
              <a:effectRef idx="0">
                <a:schemeClr val="accent3"/>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5E8AB4"/>
                  </a:buClr>
                  <a:buSzTx/>
                  <a:buFontTx/>
                  <a:buNone/>
                  <a:tabLst/>
                  <a:defRPr/>
                </a:pPr>
                <a:endParaRPr kumimoji="0" lang="en-US" sz="1000" b="1" i="0" u="none" strike="noStrike" kern="1200" cap="none" spc="0" normalizeH="0" baseline="0" noProof="0">
                  <a:ln>
                    <a:noFill/>
                  </a:ln>
                  <a:solidFill>
                    <a:srgbClr val="000000"/>
                  </a:solidFill>
                  <a:effectLst/>
                  <a:uLnTx/>
                  <a:uFillTx/>
                  <a:latin typeface="Arial"/>
                  <a:cs typeface="Arial"/>
                </a:endParaRPr>
              </a:p>
            </p:txBody>
          </p:sp>
          <p:sp>
            <p:nvSpPr>
              <p:cNvPr id="16" name="TextBox 15">
                <a:extLst>
                  <a:ext uri="{FF2B5EF4-FFF2-40B4-BE49-F238E27FC236}">
                    <a16:creationId xmlns:a16="http://schemas.microsoft.com/office/drawing/2014/main" id="{207DF35A-F456-45A2-B046-5EFC58AAA321}"/>
                  </a:ext>
                </a:extLst>
              </p:cNvPr>
              <p:cNvSpPr txBox="1"/>
              <p:nvPr/>
            </p:nvSpPr>
            <p:spPr>
              <a:xfrm>
                <a:off x="540653" y="1090482"/>
                <a:ext cx="1042932" cy="307777"/>
              </a:xfrm>
              <a:prstGeom prst="rect">
                <a:avLst/>
              </a:prstGeom>
              <a:noFill/>
            </p:spPr>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
                    <a:srgbClr val="5E8AB4"/>
                  </a:buClr>
                  <a:buSzTx/>
                  <a:buFont typeface="Arial" panose="020B0604020202020204" pitchFamily="34" charset="0"/>
                  <a:buNone/>
                  <a:tabLst/>
                  <a:defRPr/>
                </a:pPr>
                <a:r>
                  <a:rPr kumimoji="0" lang="en-US" sz="800" b="0" i="0" u="none" strike="noStrike" kern="1200" cap="none" spc="0" normalizeH="0" baseline="0" noProof="0">
                    <a:ln>
                      <a:noFill/>
                    </a:ln>
                    <a:solidFill>
                      <a:srgbClr val="000000"/>
                    </a:solidFill>
                    <a:effectLst/>
                    <a:uLnTx/>
                    <a:uFillTx/>
                    <a:latin typeface="Arial"/>
                    <a:cs typeface="Arial"/>
                  </a:rPr>
                  <a:t>SOP</a:t>
                </a:r>
              </a:p>
            </p:txBody>
          </p:sp>
        </p:grpSp>
        <p:pic>
          <p:nvPicPr>
            <p:cNvPr id="17" name="Graphic 16" descr="Checkmark">
              <a:extLst>
                <a:ext uri="{FF2B5EF4-FFF2-40B4-BE49-F238E27FC236}">
                  <a16:creationId xmlns:a16="http://schemas.microsoft.com/office/drawing/2014/main" id="{B9C68A40-A6E2-46E5-9073-E8F55F182D9B}"/>
                </a:ext>
              </a:extLst>
            </p:cNvPr>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5639477" y="2574578"/>
              <a:ext cx="398001" cy="391708"/>
            </a:xfrm>
            <a:prstGeom prst="rect">
              <a:avLst/>
            </a:prstGeom>
          </p:spPr>
        </p:pic>
      </p:grpSp>
      <p:sp>
        <p:nvSpPr>
          <p:cNvPr id="19" name="TextBox 18">
            <a:extLst>
              <a:ext uri="{FF2B5EF4-FFF2-40B4-BE49-F238E27FC236}">
                <a16:creationId xmlns:a16="http://schemas.microsoft.com/office/drawing/2014/main" id="{EAE312A7-0B2D-40A7-AF33-FE6768AEE3B4}"/>
              </a:ext>
            </a:extLst>
          </p:cNvPr>
          <p:cNvSpPr txBox="1"/>
          <p:nvPr/>
        </p:nvSpPr>
        <p:spPr>
          <a:xfrm>
            <a:off x="32162" y="2327199"/>
            <a:ext cx="1336403" cy="307777"/>
          </a:xfrm>
          <a:prstGeom prst="rect">
            <a:avLst/>
          </a:prstGeom>
          <a:noFill/>
        </p:spPr>
        <p:txBody>
          <a:bodyPr wrap="square" lIns="0" tIns="0" rIns="0" bIns="0" rtlCol="0">
            <a:spAutoFit/>
          </a:bodyPr>
          <a:lstStyle/>
          <a:p>
            <a:pPr algn="ctr"/>
            <a:r>
              <a:rPr lang="en-US" sz="2000">
                <a:solidFill>
                  <a:srgbClr val="FF0000"/>
                </a:solidFill>
              </a:rPr>
              <a:t>Failed</a:t>
            </a:r>
          </a:p>
        </p:txBody>
      </p:sp>
      <p:sp>
        <p:nvSpPr>
          <p:cNvPr id="20" name="TextBox 19">
            <a:extLst>
              <a:ext uri="{FF2B5EF4-FFF2-40B4-BE49-F238E27FC236}">
                <a16:creationId xmlns:a16="http://schemas.microsoft.com/office/drawing/2014/main" id="{BDE073BB-7E3E-4B85-A0DD-F4768FEE7A79}"/>
              </a:ext>
            </a:extLst>
          </p:cNvPr>
          <p:cNvSpPr txBox="1"/>
          <p:nvPr/>
        </p:nvSpPr>
        <p:spPr>
          <a:xfrm>
            <a:off x="32162" y="776632"/>
            <a:ext cx="1409338" cy="923330"/>
          </a:xfrm>
          <a:prstGeom prst="rect">
            <a:avLst/>
          </a:prstGeom>
          <a:noFill/>
        </p:spPr>
        <p:txBody>
          <a:bodyPr wrap="square" lIns="0" tIns="0" rIns="0" bIns="0" rtlCol="0">
            <a:spAutoFit/>
          </a:bodyPr>
          <a:lstStyle/>
          <a:p>
            <a:pPr algn="ctr"/>
            <a:r>
              <a:rPr lang="en-US" sz="2000">
                <a:solidFill>
                  <a:schemeClr val="accent4">
                    <a:lumMod val="50000"/>
                  </a:schemeClr>
                </a:solidFill>
              </a:rPr>
              <a:t>Not present /</a:t>
            </a:r>
          </a:p>
          <a:p>
            <a:pPr algn="ctr"/>
            <a:r>
              <a:rPr lang="en-US" sz="2000">
                <a:solidFill>
                  <a:schemeClr val="accent4">
                    <a:lumMod val="50000"/>
                  </a:schemeClr>
                </a:solidFill>
              </a:rPr>
              <a:t>Missing</a:t>
            </a:r>
          </a:p>
        </p:txBody>
      </p:sp>
      <p:sp>
        <p:nvSpPr>
          <p:cNvPr id="26" name="TextBox 25">
            <a:extLst>
              <a:ext uri="{FF2B5EF4-FFF2-40B4-BE49-F238E27FC236}">
                <a16:creationId xmlns:a16="http://schemas.microsoft.com/office/drawing/2014/main" id="{1038738A-F299-415D-A449-4652FC895B21}"/>
              </a:ext>
            </a:extLst>
          </p:cNvPr>
          <p:cNvSpPr txBox="1"/>
          <p:nvPr/>
        </p:nvSpPr>
        <p:spPr>
          <a:xfrm>
            <a:off x="4550384" y="2526842"/>
            <a:ext cx="1088167" cy="307777"/>
          </a:xfrm>
          <a:prstGeom prst="rect">
            <a:avLst/>
          </a:prstGeom>
          <a:noFill/>
        </p:spPr>
        <p:txBody>
          <a:bodyPr wrap="square" lIns="0" tIns="0" rIns="0" bIns="0" rtlCol="0">
            <a:spAutoFit/>
          </a:bodyPr>
          <a:lstStyle/>
          <a:p>
            <a:pPr algn="ctr"/>
            <a:r>
              <a:rPr lang="en-US" sz="2000">
                <a:solidFill>
                  <a:srgbClr val="00B050"/>
                </a:solidFill>
              </a:rPr>
              <a:t>Effective</a:t>
            </a:r>
          </a:p>
        </p:txBody>
      </p:sp>
      <p:sp>
        <p:nvSpPr>
          <p:cNvPr id="31" name="TextBox 30">
            <a:extLst>
              <a:ext uri="{FF2B5EF4-FFF2-40B4-BE49-F238E27FC236}">
                <a16:creationId xmlns:a16="http://schemas.microsoft.com/office/drawing/2014/main" id="{09016DAD-F614-4FFB-81A1-951FE55A0A79}"/>
              </a:ext>
            </a:extLst>
          </p:cNvPr>
          <p:cNvSpPr txBox="1"/>
          <p:nvPr/>
        </p:nvSpPr>
        <p:spPr>
          <a:xfrm>
            <a:off x="4493567" y="1012958"/>
            <a:ext cx="1178606" cy="307777"/>
          </a:xfrm>
          <a:prstGeom prst="rect">
            <a:avLst/>
          </a:prstGeom>
          <a:noFill/>
        </p:spPr>
        <p:txBody>
          <a:bodyPr wrap="square" lIns="0" tIns="0" rIns="0" bIns="0" rtlCol="0">
            <a:spAutoFit/>
          </a:bodyPr>
          <a:lstStyle/>
          <a:p>
            <a:pPr algn="ctr"/>
            <a:r>
              <a:rPr lang="en-US" sz="2000">
                <a:solidFill>
                  <a:schemeClr val="accent1">
                    <a:lumMod val="60000"/>
                    <a:lumOff val="40000"/>
                  </a:schemeClr>
                </a:solidFill>
              </a:rPr>
              <a:t>Unreliable</a:t>
            </a:r>
          </a:p>
        </p:txBody>
      </p:sp>
      <p:sp>
        <p:nvSpPr>
          <p:cNvPr id="33" name="TextBox 32">
            <a:extLst>
              <a:ext uri="{FF2B5EF4-FFF2-40B4-BE49-F238E27FC236}">
                <a16:creationId xmlns:a16="http://schemas.microsoft.com/office/drawing/2014/main" id="{582E0874-C5C2-475B-B8C7-9F27D4F57507}"/>
              </a:ext>
            </a:extLst>
          </p:cNvPr>
          <p:cNvSpPr txBox="1"/>
          <p:nvPr/>
        </p:nvSpPr>
        <p:spPr>
          <a:xfrm>
            <a:off x="6117094" y="542984"/>
            <a:ext cx="2883445" cy="1566311"/>
          </a:xfrm>
          <a:prstGeom prst="rect">
            <a:avLst/>
          </a:prstGeom>
        </p:spPr>
        <p:txBody>
          <a:bodyPr vert="horz" lIns="0" tIns="0" rIns="0" bIns="0" rtlCol="0">
            <a:noAutofit/>
          </a:bodyPr>
          <a:lstStyle>
            <a:lvl1pPr marL="135000" indent="-135000" defTabSz="685800">
              <a:lnSpc>
                <a:spcPct val="125000"/>
              </a:lnSpc>
              <a:spcBef>
                <a:spcPts val="0"/>
              </a:spcBef>
              <a:spcAft>
                <a:spcPts val="450"/>
              </a:spcAft>
              <a:buClr>
                <a:srgbClr val="2777B8"/>
              </a:buClr>
              <a:buFont typeface="Arial" panose="020B0604020202020204" pitchFamily="34" charset="0"/>
              <a:buChar char="•"/>
              <a:defRPr sz="1500">
                <a:solidFill>
                  <a:srgbClr val="7F7F7F"/>
                </a:solidFill>
              </a:defRPr>
            </a:lvl1pPr>
            <a:lvl2pPr marL="270000" indent="-135000" defTabSz="685800">
              <a:lnSpc>
                <a:spcPct val="125000"/>
              </a:lnSpc>
              <a:spcBef>
                <a:spcPts val="0"/>
              </a:spcBef>
              <a:spcAft>
                <a:spcPts val="450"/>
              </a:spcAft>
              <a:buClr>
                <a:srgbClr val="2777B8"/>
              </a:buClr>
              <a:buFont typeface="Arial" panose="020B0604020202020204" pitchFamily="34" charset="0"/>
              <a:buChar char="•"/>
              <a:defRPr sz="1350">
                <a:solidFill>
                  <a:srgbClr val="7F7F7F"/>
                </a:solidFill>
              </a:defRPr>
            </a:lvl2pPr>
            <a:lvl3pPr marL="405000" indent="-135000" defTabSz="685800">
              <a:lnSpc>
                <a:spcPct val="125000"/>
              </a:lnSpc>
              <a:spcBef>
                <a:spcPts val="0"/>
              </a:spcBef>
              <a:spcAft>
                <a:spcPts val="450"/>
              </a:spcAft>
              <a:buClr>
                <a:srgbClr val="2777B8"/>
              </a:buClr>
              <a:buFont typeface="Arial" panose="020B0604020202020204" pitchFamily="34" charset="0"/>
              <a:buChar char="•"/>
              <a:defRPr sz="1200">
                <a:solidFill>
                  <a:srgbClr val="7F7F7F"/>
                </a:solidFill>
              </a:defRPr>
            </a:lvl3pPr>
            <a:lvl4pPr marL="0" indent="0" defTabSz="685800">
              <a:lnSpc>
                <a:spcPct val="125000"/>
              </a:lnSpc>
              <a:spcBef>
                <a:spcPts val="0"/>
              </a:spcBef>
              <a:spcAft>
                <a:spcPts val="450"/>
              </a:spcAft>
              <a:buFont typeface="Arial" panose="020B0604020202020204" pitchFamily="34" charset="0"/>
              <a:buChar char="​"/>
              <a:defRPr sz="1500" b="1">
                <a:solidFill>
                  <a:srgbClr val="7F7F7F"/>
                </a:solidFill>
              </a:defRPr>
            </a:lvl4pPr>
            <a:lvl5pPr marL="0" indent="0" defTabSz="685800">
              <a:lnSpc>
                <a:spcPct val="125000"/>
              </a:lnSpc>
              <a:spcBef>
                <a:spcPts val="0"/>
              </a:spcBef>
              <a:spcAft>
                <a:spcPts val="450"/>
              </a:spcAft>
              <a:buFont typeface="Arial" panose="020B0604020202020204" pitchFamily="34" charset="0"/>
              <a:buChar char="​"/>
              <a:tabLst/>
              <a:defRPr sz="1500">
                <a:solidFill>
                  <a:srgbClr val="7F7F7F"/>
                </a:solidFill>
              </a:defRPr>
            </a:lvl5pPr>
            <a:lvl6pPr marL="135000" indent="-135000" defTabSz="685800">
              <a:lnSpc>
                <a:spcPct val="125000"/>
              </a:lnSpc>
              <a:spcBef>
                <a:spcPts val="0"/>
              </a:spcBef>
              <a:spcAft>
                <a:spcPts val="450"/>
              </a:spcAft>
              <a:buClr>
                <a:srgbClr val="2777B8"/>
              </a:buClr>
              <a:buFont typeface="Arial" panose="020B0604020202020204" pitchFamily="34" charset="0"/>
              <a:buChar char="•"/>
              <a:defRPr sz="900">
                <a:solidFill>
                  <a:srgbClr val="7F7F7F"/>
                </a:solidFill>
              </a:defRPr>
            </a:lvl6pPr>
            <a:lvl7pPr marL="0" indent="0" defTabSz="685800">
              <a:lnSpc>
                <a:spcPct val="125000"/>
              </a:lnSpc>
              <a:spcBef>
                <a:spcPts val="0"/>
              </a:spcBef>
              <a:spcAft>
                <a:spcPts val="450"/>
              </a:spcAft>
              <a:buFont typeface="Arial" panose="020B0604020202020204" pitchFamily="34" charset="0"/>
              <a:buChar char="​"/>
              <a:defRPr sz="900" b="1" baseline="0">
                <a:solidFill>
                  <a:srgbClr val="7F7F7F"/>
                </a:solidFill>
              </a:defRPr>
            </a:lvl7pPr>
            <a:lvl8pPr marL="0" indent="0" defTabSz="685800">
              <a:lnSpc>
                <a:spcPct val="125000"/>
              </a:lnSpc>
              <a:spcBef>
                <a:spcPts val="0"/>
              </a:spcBef>
              <a:spcAft>
                <a:spcPts val="450"/>
              </a:spcAft>
              <a:buFont typeface="Arial" panose="020B0604020202020204" pitchFamily="34" charset="0"/>
              <a:buChar char="​"/>
              <a:defRPr sz="900">
                <a:solidFill>
                  <a:srgbClr val="7F7F7F"/>
                </a:solidFill>
              </a:defRPr>
            </a:lvl8pPr>
            <a:lvl9pPr marL="0" indent="0" defTabSz="685800">
              <a:lnSpc>
                <a:spcPct val="125000"/>
              </a:lnSpc>
              <a:spcBef>
                <a:spcPts val="0"/>
              </a:spcBef>
              <a:spcAft>
                <a:spcPts val="0"/>
              </a:spcAft>
              <a:buFont typeface="Arial" panose="020B0604020202020204" pitchFamily="34" charset="0"/>
              <a:buChar char="​"/>
              <a:defRPr sz="4950" baseline="0">
                <a:solidFill>
                  <a:srgbClr val="7F7F7F"/>
                </a:solidFill>
              </a:defRPr>
            </a:lvl9pPr>
          </a:lstStyle>
          <a:p>
            <a:pPr marL="0" indent="0">
              <a:buNone/>
            </a:pPr>
            <a:r>
              <a:rPr lang="en-US" sz="1400">
                <a:solidFill>
                  <a:schemeClr val="tx1"/>
                </a:solidFill>
              </a:rPr>
              <a:t>The barrier stopped the</a:t>
            </a:r>
            <a:br>
              <a:rPr lang="en-US" sz="1400">
                <a:solidFill>
                  <a:schemeClr val="tx1"/>
                </a:solidFill>
              </a:rPr>
            </a:br>
            <a:r>
              <a:rPr lang="en-US" sz="1400">
                <a:solidFill>
                  <a:schemeClr val="tx1"/>
                </a:solidFill>
              </a:rPr>
              <a:t>sequence of events but it’s uncertain it would perform in all cases. </a:t>
            </a:r>
            <a:r>
              <a:rPr lang="en-US" sz="1200" i="1">
                <a:solidFill>
                  <a:schemeClr val="tx1"/>
                </a:solidFill>
              </a:rPr>
              <a:t>(ex: Operator running though an ammonia cloud to push the emergency button ; response to an alarm ; PSV sizing)</a:t>
            </a:r>
            <a:endParaRPr lang="en-US" sz="1400" i="1">
              <a:solidFill>
                <a:schemeClr val="tx1"/>
              </a:solidFill>
            </a:endParaRPr>
          </a:p>
        </p:txBody>
      </p:sp>
      <p:sp>
        <p:nvSpPr>
          <p:cNvPr id="34" name="TextBox 33">
            <a:extLst>
              <a:ext uri="{FF2B5EF4-FFF2-40B4-BE49-F238E27FC236}">
                <a16:creationId xmlns:a16="http://schemas.microsoft.com/office/drawing/2014/main" id="{A6496980-43E1-4F63-82EB-4916BF1DFCBF}"/>
              </a:ext>
            </a:extLst>
          </p:cNvPr>
          <p:cNvSpPr txBox="1"/>
          <p:nvPr/>
        </p:nvSpPr>
        <p:spPr>
          <a:xfrm>
            <a:off x="32162" y="3751765"/>
            <a:ext cx="1353306" cy="307777"/>
          </a:xfrm>
          <a:prstGeom prst="rect">
            <a:avLst/>
          </a:prstGeom>
          <a:noFill/>
        </p:spPr>
        <p:txBody>
          <a:bodyPr wrap="square" lIns="0" tIns="0" rIns="0" bIns="0" rtlCol="0">
            <a:spAutoFit/>
          </a:bodyPr>
          <a:lstStyle/>
          <a:p>
            <a:pPr algn="ctr"/>
            <a:r>
              <a:rPr lang="en-US" sz="2000">
                <a:solidFill>
                  <a:schemeClr val="accent3">
                    <a:lumMod val="75000"/>
                  </a:schemeClr>
                </a:solidFill>
              </a:rPr>
              <a:t>Inadequate</a:t>
            </a:r>
          </a:p>
        </p:txBody>
      </p:sp>
      <p:grpSp>
        <p:nvGrpSpPr>
          <p:cNvPr id="36" name="Group 35">
            <a:extLst>
              <a:ext uri="{FF2B5EF4-FFF2-40B4-BE49-F238E27FC236}">
                <a16:creationId xmlns:a16="http://schemas.microsoft.com/office/drawing/2014/main" id="{9FAF2F0A-CDAE-4D22-AB29-770D166F4C1D}"/>
              </a:ext>
            </a:extLst>
          </p:cNvPr>
          <p:cNvGrpSpPr/>
          <p:nvPr/>
        </p:nvGrpSpPr>
        <p:grpSpPr>
          <a:xfrm>
            <a:off x="1110510" y="1824072"/>
            <a:ext cx="1008111" cy="1237219"/>
            <a:chOff x="575473" y="1072463"/>
            <a:chExt cx="1008111" cy="1237219"/>
          </a:xfrm>
        </p:grpSpPr>
        <p:grpSp>
          <p:nvGrpSpPr>
            <p:cNvPr id="37" name="Group 36">
              <a:extLst>
                <a:ext uri="{FF2B5EF4-FFF2-40B4-BE49-F238E27FC236}">
                  <a16:creationId xmlns:a16="http://schemas.microsoft.com/office/drawing/2014/main" id="{A9CD8806-CBDB-44F3-9C59-CE7133EECE22}"/>
                </a:ext>
              </a:extLst>
            </p:cNvPr>
            <p:cNvGrpSpPr/>
            <p:nvPr/>
          </p:nvGrpSpPr>
          <p:grpSpPr>
            <a:xfrm>
              <a:off x="917528" y="1335448"/>
              <a:ext cx="324000" cy="974234"/>
              <a:chOff x="1615425" y="1116873"/>
              <a:chExt cx="324000" cy="974234"/>
            </a:xfrm>
          </p:grpSpPr>
          <p:sp>
            <p:nvSpPr>
              <p:cNvPr id="39" name="Rectangle 38">
                <a:extLst>
                  <a:ext uri="{FF2B5EF4-FFF2-40B4-BE49-F238E27FC236}">
                    <a16:creationId xmlns:a16="http://schemas.microsoft.com/office/drawing/2014/main" id="{89704A83-E615-4B97-9B73-62A6BBAB40A1}"/>
                  </a:ext>
                </a:extLst>
              </p:cNvPr>
              <p:cNvSpPr/>
              <p:nvPr/>
            </p:nvSpPr>
            <p:spPr>
              <a:xfrm rot="16200000">
                <a:off x="1290308" y="1480510"/>
                <a:ext cx="974234" cy="246959"/>
              </a:xfrm>
              <a:prstGeom prst="rect">
                <a:avLst/>
              </a:prstGeom>
              <a:pattFill prst="pct5">
                <a:fgClr>
                  <a:srgbClr val="002060"/>
                </a:fgClr>
                <a:bgClr>
                  <a:schemeClr val="bg1"/>
                </a:bgClr>
              </a:pattFill>
              <a:ln w="15875" cap="sq" cmpd="sng">
                <a:solidFill>
                  <a:srgbClr val="FF0000"/>
                </a:solidFill>
                <a:miter lim="800000"/>
                <a:extLst>
                  <a:ext uri="{C807C97D-BFC1-408E-A445-0C87EB9F89A2}">
                    <ask:lineSketchStyleProps xmlns:ask="http://schemas.microsoft.com/office/drawing/2018/sketchyshapes">
                      <ask:type>
                        <ask:lineSketchNone/>
                      </ask:type>
                    </ask:lineSketchStyleProps>
                  </a:ext>
                </a:extLst>
              </a:ln>
            </p:spPr>
            <p:style>
              <a:lnRef idx="2">
                <a:schemeClr val="accent3"/>
              </a:lnRef>
              <a:fillRef idx="1">
                <a:schemeClr val="lt1"/>
              </a:fillRef>
              <a:effectRef idx="0">
                <a:schemeClr val="accent3"/>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5E8AB4"/>
                  </a:buClr>
                  <a:buSzTx/>
                  <a:buFontTx/>
                  <a:buNone/>
                  <a:tabLst/>
                  <a:defRPr/>
                </a:pPr>
                <a:endParaRPr kumimoji="0" lang="en-US" sz="1000" b="1" i="0" u="none" strike="noStrike" kern="1200" cap="none" spc="0" normalizeH="0" baseline="0" noProof="0">
                  <a:ln>
                    <a:noFill/>
                  </a:ln>
                  <a:solidFill>
                    <a:srgbClr val="000000"/>
                  </a:solidFill>
                  <a:effectLst/>
                  <a:uLnTx/>
                  <a:uFillTx/>
                  <a:latin typeface="Arial"/>
                  <a:cs typeface="Arial"/>
                </a:endParaRPr>
              </a:p>
            </p:txBody>
          </p:sp>
          <p:sp>
            <p:nvSpPr>
              <p:cNvPr id="40" name="Cross 39">
                <a:extLst>
                  <a:ext uri="{FF2B5EF4-FFF2-40B4-BE49-F238E27FC236}">
                    <a16:creationId xmlns:a16="http://schemas.microsoft.com/office/drawing/2014/main" id="{4BD3286A-C126-41BF-A23C-B5730BE1C9B0}"/>
                  </a:ext>
                </a:extLst>
              </p:cNvPr>
              <p:cNvSpPr/>
              <p:nvPr/>
            </p:nvSpPr>
            <p:spPr>
              <a:xfrm rot="2672717">
                <a:off x="1615425" y="1441989"/>
                <a:ext cx="324000" cy="324000"/>
              </a:xfrm>
              <a:prstGeom prst="plus">
                <a:avLst>
                  <a:gd name="adj" fmla="val 37533"/>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L="0" marR="0" lvl="0" indent="0" algn="l" defTabSz="914400" rtl="0" eaLnBrk="1" fontAlgn="auto" latinLnBrk="0" hangingPunct="1">
                  <a:lnSpc>
                    <a:spcPct val="100000"/>
                  </a:lnSpc>
                  <a:spcBef>
                    <a:spcPts val="0"/>
                  </a:spcBef>
                  <a:spcAft>
                    <a:spcPts val="0"/>
                  </a:spcAft>
                  <a:buClr>
                    <a:srgbClr val="5E8AB4"/>
                  </a:buClr>
                  <a:buSzTx/>
                  <a:buFontTx/>
                  <a:buNone/>
                  <a:tabLst/>
                  <a:defRPr/>
                </a:pPr>
                <a:endParaRPr kumimoji="0" lang="en-US" sz="1200" b="0" i="0" u="none" strike="noStrike" kern="1200" cap="none" spc="0" normalizeH="0" baseline="0" noProof="0">
                  <a:ln>
                    <a:noFill/>
                  </a:ln>
                  <a:solidFill>
                    <a:srgbClr val="FFFFFF"/>
                  </a:solidFill>
                  <a:effectLst/>
                  <a:uLnTx/>
                  <a:uFillTx/>
                  <a:latin typeface="Arial"/>
                  <a:cs typeface="Arial"/>
                </a:endParaRPr>
              </a:p>
            </p:txBody>
          </p:sp>
        </p:grpSp>
        <p:sp>
          <p:nvSpPr>
            <p:cNvPr id="38" name="TextBox 37">
              <a:extLst>
                <a:ext uri="{FF2B5EF4-FFF2-40B4-BE49-F238E27FC236}">
                  <a16:creationId xmlns:a16="http://schemas.microsoft.com/office/drawing/2014/main" id="{038B204A-9289-449B-8E90-EAC2950F2CF0}"/>
                </a:ext>
              </a:extLst>
            </p:cNvPr>
            <p:cNvSpPr txBox="1"/>
            <p:nvPr/>
          </p:nvSpPr>
          <p:spPr>
            <a:xfrm>
              <a:off x="575473" y="1072463"/>
              <a:ext cx="1008111" cy="285223"/>
            </a:xfrm>
            <a:prstGeom prst="rect">
              <a:avLst/>
            </a:prstGeom>
            <a:noFill/>
          </p:spPr>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
                  <a:srgbClr val="5E8AB4"/>
                </a:buClr>
                <a:buSzTx/>
                <a:buFont typeface="Arial" panose="020B0604020202020204" pitchFamily="34" charset="0"/>
                <a:buNone/>
                <a:tabLst/>
                <a:defRPr/>
              </a:pPr>
              <a:r>
                <a:rPr kumimoji="0" lang="en-US" sz="800" b="0" i="0" u="none" strike="noStrike" kern="1200" cap="none" spc="0" normalizeH="0" baseline="0" noProof="0">
                  <a:ln>
                    <a:noFill/>
                  </a:ln>
                  <a:solidFill>
                    <a:srgbClr val="000000"/>
                  </a:solidFill>
                  <a:effectLst/>
                  <a:uLnTx/>
                  <a:uFillTx/>
                  <a:latin typeface="Arial"/>
                  <a:cs typeface="Arial"/>
                </a:rPr>
                <a:t>SIF</a:t>
              </a:r>
            </a:p>
          </p:txBody>
        </p:sp>
      </p:grpSp>
      <p:grpSp>
        <p:nvGrpSpPr>
          <p:cNvPr id="41" name="Group 40">
            <a:extLst>
              <a:ext uri="{FF2B5EF4-FFF2-40B4-BE49-F238E27FC236}">
                <a16:creationId xmlns:a16="http://schemas.microsoft.com/office/drawing/2014/main" id="{4E304E65-A643-438A-8D6A-C207390EC623}"/>
              </a:ext>
            </a:extLst>
          </p:cNvPr>
          <p:cNvGrpSpPr/>
          <p:nvPr/>
        </p:nvGrpSpPr>
        <p:grpSpPr>
          <a:xfrm>
            <a:off x="5317912" y="3336702"/>
            <a:ext cx="1042932" cy="1229917"/>
            <a:chOff x="540653" y="1079765"/>
            <a:chExt cx="1042932" cy="1229917"/>
          </a:xfrm>
        </p:grpSpPr>
        <p:sp>
          <p:nvSpPr>
            <p:cNvPr id="42" name="Rectangle 41">
              <a:extLst>
                <a:ext uri="{FF2B5EF4-FFF2-40B4-BE49-F238E27FC236}">
                  <a16:creationId xmlns:a16="http://schemas.microsoft.com/office/drawing/2014/main" id="{8E72F018-6562-4269-9B51-DF76D3EBD74B}"/>
                </a:ext>
              </a:extLst>
            </p:cNvPr>
            <p:cNvSpPr/>
            <p:nvPr/>
          </p:nvSpPr>
          <p:spPr>
            <a:xfrm rot="16200000">
              <a:off x="575002" y="1699085"/>
              <a:ext cx="974234" cy="246959"/>
            </a:xfrm>
            <a:prstGeom prst="rect">
              <a:avLst/>
            </a:prstGeom>
            <a:pattFill prst="pct5">
              <a:fgClr>
                <a:srgbClr val="002060"/>
              </a:fgClr>
              <a:bgClr>
                <a:schemeClr val="bg1"/>
              </a:bgClr>
            </a:pattFill>
            <a:ln w="15875" cap="sq" cmpd="sng">
              <a:solidFill>
                <a:srgbClr val="002060"/>
              </a:solidFill>
              <a:miter lim="800000"/>
              <a:extLst>
                <a:ext uri="{C807C97D-BFC1-408E-A445-0C87EB9F89A2}">
                  <ask:lineSketchStyleProps xmlns:ask="http://schemas.microsoft.com/office/drawing/2018/sketchyshapes">
                    <ask:type>
                      <ask:lineSketchNone/>
                    </ask:type>
                  </ask:lineSketchStyleProps>
                </a:ext>
              </a:extLst>
            </a:ln>
          </p:spPr>
          <p:style>
            <a:lnRef idx="2">
              <a:schemeClr val="accent3"/>
            </a:lnRef>
            <a:fillRef idx="1">
              <a:schemeClr val="lt1"/>
            </a:fillRef>
            <a:effectRef idx="0">
              <a:schemeClr val="accent3"/>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5E8AB4"/>
                </a:buClr>
                <a:buSzTx/>
                <a:buFontTx/>
                <a:buNone/>
                <a:tabLst/>
                <a:defRPr/>
              </a:pPr>
              <a:endParaRPr kumimoji="0" lang="en-US" sz="1000" b="1" i="0" u="none" strike="noStrike" kern="1200" cap="none" spc="0" normalizeH="0" baseline="0" noProof="0">
                <a:ln>
                  <a:noFill/>
                </a:ln>
                <a:solidFill>
                  <a:srgbClr val="000000"/>
                </a:solidFill>
                <a:effectLst/>
                <a:uLnTx/>
                <a:uFillTx/>
                <a:latin typeface="Arial"/>
                <a:cs typeface="Arial"/>
              </a:endParaRPr>
            </a:p>
          </p:txBody>
        </p:sp>
        <p:sp>
          <p:nvSpPr>
            <p:cNvPr id="43" name="TextBox 42">
              <a:extLst>
                <a:ext uri="{FF2B5EF4-FFF2-40B4-BE49-F238E27FC236}">
                  <a16:creationId xmlns:a16="http://schemas.microsoft.com/office/drawing/2014/main" id="{3B090FA5-BEF2-4077-85BF-DC833E803220}"/>
                </a:ext>
              </a:extLst>
            </p:cNvPr>
            <p:cNvSpPr txBox="1"/>
            <p:nvPr/>
          </p:nvSpPr>
          <p:spPr>
            <a:xfrm>
              <a:off x="540653" y="1079765"/>
              <a:ext cx="1042932" cy="354122"/>
            </a:xfrm>
            <a:prstGeom prst="rect">
              <a:avLst/>
            </a:prstGeom>
            <a:noFill/>
          </p:spPr>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
                  <a:srgbClr val="5E8AB4"/>
                </a:buClr>
                <a:buSzTx/>
                <a:buFont typeface="Arial" panose="020B0604020202020204" pitchFamily="34" charset="0"/>
                <a:buNone/>
                <a:tabLst/>
                <a:defRPr/>
              </a:pPr>
              <a:r>
                <a:rPr kumimoji="0" lang="en-US" sz="800" b="0" i="0" u="none" strike="noStrike" kern="1200" cap="none" spc="0" normalizeH="0" baseline="0" noProof="0">
                  <a:ln>
                    <a:noFill/>
                  </a:ln>
                  <a:solidFill>
                    <a:srgbClr val="000000"/>
                  </a:solidFill>
                  <a:effectLst/>
                  <a:uLnTx/>
                  <a:uFillTx/>
                  <a:latin typeface="Arial"/>
                  <a:cs typeface="Arial"/>
                </a:rPr>
                <a:t>SIF</a:t>
              </a:r>
            </a:p>
          </p:txBody>
        </p:sp>
      </p:grpSp>
      <p:sp>
        <p:nvSpPr>
          <p:cNvPr id="46" name="TextBox 45">
            <a:extLst>
              <a:ext uri="{FF2B5EF4-FFF2-40B4-BE49-F238E27FC236}">
                <a16:creationId xmlns:a16="http://schemas.microsoft.com/office/drawing/2014/main" id="{2E7F3638-7380-490F-ADAE-3F91F4CD0391}"/>
              </a:ext>
            </a:extLst>
          </p:cNvPr>
          <p:cNvSpPr txBox="1"/>
          <p:nvPr/>
        </p:nvSpPr>
        <p:spPr>
          <a:xfrm>
            <a:off x="4550385" y="3885130"/>
            <a:ext cx="1088168" cy="307777"/>
          </a:xfrm>
          <a:prstGeom prst="rect">
            <a:avLst/>
          </a:prstGeom>
          <a:noFill/>
        </p:spPr>
        <p:txBody>
          <a:bodyPr wrap="square" lIns="0" tIns="0" rIns="0" bIns="0" rtlCol="0">
            <a:spAutoFit/>
          </a:bodyPr>
          <a:lstStyle/>
          <a:p>
            <a:pPr algn="ctr"/>
            <a:r>
              <a:rPr lang="en-US" sz="2000">
                <a:solidFill>
                  <a:srgbClr val="002060"/>
                </a:solidFill>
              </a:rPr>
              <a:t>Existing</a:t>
            </a:r>
          </a:p>
        </p:txBody>
      </p:sp>
      <p:grpSp>
        <p:nvGrpSpPr>
          <p:cNvPr id="10" name="Group 9">
            <a:extLst>
              <a:ext uri="{FF2B5EF4-FFF2-40B4-BE49-F238E27FC236}">
                <a16:creationId xmlns:a16="http://schemas.microsoft.com/office/drawing/2014/main" id="{47219A7F-9D42-4729-8E8B-F98595F1778C}"/>
              </a:ext>
            </a:extLst>
          </p:cNvPr>
          <p:cNvGrpSpPr/>
          <p:nvPr/>
        </p:nvGrpSpPr>
        <p:grpSpPr>
          <a:xfrm>
            <a:off x="1110510" y="496331"/>
            <a:ext cx="1008111" cy="1237219"/>
            <a:chOff x="1256180" y="496331"/>
            <a:chExt cx="1008111" cy="1237219"/>
          </a:xfrm>
        </p:grpSpPr>
        <p:grpSp>
          <p:nvGrpSpPr>
            <p:cNvPr id="21" name="Group 20">
              <a:extLst>
                <a:ext uri="{FF2B5EF4-FFF2-40B4-BE49-F238E27FC236}">
                  <a16:creationId xmlns:a16="http://schemas.microsoft.com/office/drawing/2014/main" id="{D4CF4AA6-6C53-483D-B6CB-D303968FD789}"/>
                </a:ext>
              </a:extLst>
            </p:cNvPr>
            <p:cNvGrpSpPr/>
            <p:nvPr/>
          </p:nvGrpSpPr>
          <p:grpSpPr>
            <a:xfrm>
              <a:off x="1256180" y="496331"/>
              <a:ext cx="1008111" cy="1237219"/>
              <a:chOff x="575473" y="1072463"/>
              <a:chExt cx="1008111" cy="1237219"/>
            </a:xfrm>
          </p:grpSpPr>
          <p:sp>
            <p:nvSpPr>
              <p:cNvPr id="24" name="Rectangle 23">
                <a:extLst>
                  <a:ext uri="{FF2B5EF4-FFF2-40B4-BE49-F238E27FC236}">
                    <a16:creationId xmlns:a16="http://schemas.microsoft.com/office/drawing/2014/main" id="{2381C3E5-A413-458B-8935-6E7DD34ECA2D}"/>
                  </a:ext>
                </a:extLst>
              </p:cNvPr>
              <p:cNvSpPr/>
              <p:nvPr/>
            </p:nvSpPr>
            <p:spPr>
              <a:xfrm rot="16200000">
                <a:off x="592411" y="1699085"/>
                <a:ext cx="974234" cy="246959"/>
              </a:xfrm>
              <a:prstGeom prst="rect">
                <a:avLst/>
              </a:prstGeom>
              <a:pattFill prst="pct5">
                <a:fgClr>
                  <a:srgbClr val="002060"/>
                </a:fgClr>
                <a:bgClr>
                  <a:schemeClr val="bg1"/>
                </a:bgClr>
              </a:pattFill>
              <a:ln w="15875" cap="sq" cmpd="sng">
                <a:solidFill>
                  <a:schemeClr val="accent4"/>
                </a:solidFill>
                <a:prstDash val="solid"/>
                <a:miter lim="800000"/>
                <a:extLst>
                  <a:ext uri="{C807C97D-BFC1-408E-A445-0C87EB9F89A2}">
                    <ask:lineSketchStyleProps xmlns:ask="http://schemas.microsoft.com/office/drawing/2018/sketchyshapes">
                      <ask:type>
                        <ask:lineSketchNone/>
                      </ask:type>
                    </ask:lineSketchStyleProps>
                  </a:ext>
                </a:extLst>
              </a:ln>
            </p:spPr>
            <p:style>
              <a:lnRef idx="2">
                <a:schemeClr val="accent3"/>
              </a:lnRef>
              <a:fillRef idx="1">
                <a:schemeClr val="lt1"/>
              </a:fillRef>
              <a:effectRef idx="0">
                <a:schemeClr val="accent3"/>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5E8AB4"/>
                  </a:buClr>
                  <a:buSzTx/>
                  <a:buFontTx/>
                  <a:buNone/>
                  <a:tabLst/>
                  <a:defRPr/>
                </a:pPr>
                <a:endParaRPr kumimoji="0" lang="en-US" sz="1000" b="1" i="0" u="none" strike="noStrike" kern="1200" cap="none" spc="0" normalizeH="0" baseline="0" noProof="0">
                  <a:ln>
                    <a:noFill/>
                  </a:ln>
                  <a:solidFill>
                    <a:srgbClr val="000000"/>
                  </a:solidFill>
                  <a:effectLst/>
                  <a:uLnTx/>
                  <a:uFillTx/>
                  <a:latin typeface="Arial"/>
                  <a:cs typeface="Arial"/>
                </a:endParaRPr>
              </a:p>
            </p:txBody>
          </p:sp>
          <p:sp>
            <p:nvSpPr>
              <p:cNvPr id="23" name="TextBox 22">
                <a:extLst>
                  <a:ext uri="{FF2B5EF4-FFF2-40B4-BE49-F238E27FC236}">
                    <a16:creationId xmlns:a16="http://schemas.microsoft.com/office/drawing/2014/main" id="{29EA5DA7-72FF-419C-90C7-3DA66A6CA2FD}"/>
                  </a:ext>
                </a:extLst>
              </p:cNvPr>
              <p:cNvSpPr txBox="1"/>
              <p:nvPr/>
            </p:nvSpPr>
            <p:spPr>
              <a:xfrm>
                <a:off x="575473" y="1072463"/>
                <a:ext cx="1008111" cy="285223"/>
              </a:xfrm>
              <a:prstGeom prst="rect">
                <a:avLst/>
              </a:prstGeom>
              <a:noFill/>
              <a:ln>
                <a:noFill/>
              </a:ln>
            </p:spPr>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
                    <a:srgbClr val="5E8AB4"/>
                  </a:buClr>
                  <a:buSzTx/>
                  <a:buFont typeface="Arial" panose="020B0604020202020204" pitchFamily="34" charset="0"/>
                  <a:buNone/>
                  <a:tabLst/>
                  <a:defRPr/>
                </a:pPr>
                <a:r>
                  <a:rPr kumimoji="0" lang="en-US" sz="800" b="0" i="0" u="none" strike="noStrike" kern="1200" cap="none" spc="0" normalizeH="0" baseline="0" noProof="0">
                    <a:ln>
                      <a:noFill/>
                    </a:ln>
                    <a:solidFill>
                      <a:srgbClr val="000000"/>
                    </a:solidFill>
                    <a:effectLst/>
                    <a:uLnTx/>
                    <a:uFillTx/>
                    <a:latin typeface="Arial"/>
                    <a:cs typeface="Arial"/>
                  </a:rPr>
                  <a:t>SOP</a:t>
                </a:r>
              </a:p>
            </p:txBody>
          </p:sp>
        </p:grpSp>
        <p:sp>
          <p:nvSpPr>
            <p:cNvPr id="4" name="Circle: Hollow 3">
              <a:extLst>
                <a:ext uri="{FF2B5EF4-FFF2-40B4-BE49-F238E27FC236}">
                  <a16:creationId xmlns:a16="http://schemas.microsoft.com/office/drawing/2014/main" id="{FB191B8E-710C-4736-9358-C99F9A9AD915}"/>
                </a:ext>
              </a:extLst>
            </p:cNvPr>
            <p:cNvSpPr>
              <a:spLocks noChangeAspect="1"/>
            </p:cNvSpPr>
            <p:nvPr/>
          </p:nvSpPr>
          <p:spPr>
            <a:xfrm>
              <a:off x="1616235" y="1102432"/>
              <a:ext cx="288000" cy="288000"/>
            </a:xfrm>
            <a:prstGeom prst="donut">
              <a:avLst>
                <a:gd name="adj" fmla="val 12458"/>
              </a:avLst>
            </a:prstGeom>
            <a:solidFill>
              <a:schemeClr val="accent4"/>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72000" tIns="36000" rIns="72000" bIns="36000" rtlCol="0" anchor="ctr"/>
            <a:lstStyle/>
            <a:p>
              <a:pPr algn="ctr"/>
              <a:endParaRPr lang="en-US" sz="2000" noProof="0" err="1">
                <a:solidFill>
                  <a:schemeClr val="tx1"/>
                </a:solidFill>
              </a:endParaRPr>
            </a:p>
          </p:txBody>
        </p:sp>
      </p:grpSp>
      <p:grpSp>
        <p:nvGrpSpPr>
          <p:cNvPr id="22" name="Group 21">
            <a:extLst>
              <a:ext uri="{FF2B5EF4-FFF2-40B4-BE49-F238E27FC236}">
                <a16:creationId xmlns:a16="http://schemas.microsoft.com/office/drawing/2014/main" id="{9C4F0D08-8516-4C85-B4D6-BC93CC4931AB}"/>
              </a:ext>
            </a:extLst>
          </p:cNvPr>
          <p:cNvGrpSpPr/>
          <p:nvPr/>
        </p:nvGrpSpPr>
        <p:grpSpPr>
          <a:xfrm>
            <a:off x="5410026" y="447728"/>
            <a:ext cx="890532" cy="1258997"/>
            <a:chOff x="5410026" y="447728"/>
            <a:chExt cx="890532" cy="1258997"/>
          </a:xfrm>
        </p:grpSpPr>
        <p:grpSp>
          <p:nvGrpSpPr>
            <p:cNvPr id="27" name="Group 26">
              <a:extLst>
                <a:ext uri="{FF2B5EF4-FFF2-40B4-BE49-F238E27FC236}">
                  <a16:creationId xmlns:a16="http://schemas.microsoft.com/office/drawing/2014/main" id="{DBD892A1-DD31-402C-A663-27DF61250430}"/>
                </a:ext>
              </a:extLst>
            </p:cNvPr>
            <p:cNvGrpSpPr/>
            <p:nvPr/>
          </p:nvGrpSpPr>
          <p:grpSpPr>
            <a:xfrm>
              <a:off x="5410026" y="447728"/>
              <a:ext cx="890532" cy="1258997"/>
              <a:chOff x="692879" y="1086391"/>
              <a:chExt cx="890532" cy="1258997"/>
            </a:xfrm>
          </p:grpSpPr>
          <p:sp>
            <p:nvSpPr>
              <p:cNvPr id="28" name="Rectangle 27">
                <a:extLst>
                  <a:ext uri="{FF2B5EF4-FFF2-40B4-BE49-F238E27FC236}">
                    <a16:creationId xmlns:a16="http://schemas.microsoft.com/office/drawing/2014/main" id="{82303193-CE69-4BD8-8282-E6DC7BF78F40}"/>
                  </a:ext>
                </a:extLst>
              </p:cNvPr>
              <p:cNvSpPr/>
              <p:nvPr/>
            </p:nvSpPr>
            <p:spPr>
              <a:xfrm rot="16200000">
                <a:off x="660431" y="1734071"/>
                <a:ext cx="974234" cy="248400"/>
              </a:xfrm>
              <a:prstGeom prst="rect">
                <a:avLst/>
              </a:prstGeom>
              <a:pattFill prst="pct5">
                <a:fgClr>
                  <a:srgbClr val="002060"/>
                </a:fgClr>
                <a:bgClr>
                  <a:schemeClr val="bg1"/>
                </a:bgClr>
              </a:pattFill>
              <a:ln w="15875" cap="sq" cmpd="sng">
                <a:solidFill>
                  <a:srgbClr val="63B6E6"/>
                </a:solidFill>
                <a:miter lim="800000"/>
                <a:extLst>
                  <a:ext uri="{C807C97D-BFC1-408E-A445-0C87EB9F89A2}">
                    <ask:lineSketchStyleProps xmlns:ask="http://schemas.microsoft.com/office/drawing/2018/sketchyshapes">
                      <ask:type>
                        <ask:lineSketchNone/>
                      </ask:type>
                    </ask:lineSketchStyleProps>
                  </a:ext>
                </a:extLst>
              </a:ln>
            </p:spPr>
            <p:style>
              <a:lnRef idx="2">
                <a:schemeClr val="accent3"/>
              </a:lnRef>
              <a:fillRef idx="1">
                <a:schemeClr val="lt1"/>
              </a:fillRef>
              <a:effectRef idx="0">
                <a:schemeClr val="accent3"/>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5E8AB4"/>
                  </a:buClr>
                  <a:buSzTx/>
                  <a:buFontTx/>
                  <a:buNone/>
                  <a:tabLst/>
                  <a:defRPr/>
                </a:pPr>
                <a:endParaRPr kumimoji="0" lang="en-US" sz="1000" b="1" i="0" u="none" strike="noStrike" kern="1200" cap="none" spc="0" normalizeH="0" baseline="0" noProof="0">
                  <a:ln>
                    <a:noFill/>
                  </a:ln>
                  <a:solidFill>
                    <a:srgbClr val="000000"/>
                  </a:solidFill>
                  <a:effectLst/>
                  <a:uLnTx/>
                  <a:uFillTx/>
                  <a:latin typeface="Arial"/>
                  <a:cs typeface="Arial"/>
                </a:endParaRPr>
              </a:p>
            </p:txBody>
          </p:sp>
          <p:sp>
            <p:nvSpPr>
              <p:cNvPr id="29" name="TextBox 28">
                <a:extLst>
                  <a:ext uri="{FF2B5EF4-FFF2-40B4-BE49-F238E27FC236}">
                    <a16:creationId xmlns:a16="http://schemas.microsoft.com/office/drawing/2014/main" id="{C96F3A0E-12EE-44D4-BFC4-C62ADB7FF2A5}"/>
                  </a:ext>
                </a:extLst>
              </p:cNvPr>
              <p:cNvSpPr txBox="1"/>
              <p:nvPr/>
            </p:nvSpPr>
            <p:spPr>
              <a:xfrm>
                <a:off x="692879" y="1086391"/>
                <a:ext cx="890532" cy="354122"/>
              </a:xfrm>
              <a:prstGeom prst="rect">
                <a:avLst/>
              </a:prstGeom>
              <a:noFill/>
            </p:spPr>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
                    <a:srgbClr val="5E8AB4"/>
                  </a:buClr>
                  <a:buSzTx/>
                  <a:buFont typeface="Arial" panose="020B0604020202020204" pitchFamily="34" charset="0"/>
                  <a:buNone/>
                  <a:tabLst/>
                  <a:defRPr/>
                </a:pPr>
                <a:r>
                  <a:rPr kumimoji="0" lang="fr-FR" sz="800" b="0" i="0" u="none" strike="noStrike" kern="1200" cap="none" spc="0" normalizeH="0" baseline="0" noProof="0">
                    <a:ln>
                      <a:noFill/>
                    </a:ln>
                    <a:solidFill>
                      <a:srgbClr val="000000"/>
                    </a:solidFill>
                    <a:effectLst/>
                    <a:uLnTx/>
                    <a:uFillTx/>
                    <a:latin typeface="Arial"/>
                    <a:cs typeface="Arial"/>
                  </a:rPr>
                  <a:t>A</a:t>
                </a:r>
                <a:r>
                  <a:rPr lang="fr-FR" sz="800" err="1">
                    <a:solidFill>
                      <a:srgbClr val="000000"/>
                    </a:solidFill>
                    <a:latin typeface="Arial"/>
                    <a:cs typeface="Arial"/>
                  </a:rPr>
                  <a:t>larm</a:t>
                </a:r>
                <a:endParaRPr kumimoji="0" lang="en-US" sz="800" b="0" i="0" u="none" strike="noStrike" kern="1200" cap="none" spc="0" normalizeH="0" baseline="0" noProof="0">
                  <a:ln>
                    <a:noFill/>
                  </a:ln>
                  <a:solidFill>
                    <a:srgbClr val="000000"/>
                  </a:solidFill>
                  <a:effectLst/>
                  <a:uLnTx/>
                  <a:uFillTx/>
                  <a:latin typeface="Arial"/>
                  <a:cs typeface="Arial"/>
                </a:endParaRPr>
              </a:p>
            </p:txBody>
          </p:sp>
        </p:grpSp>
        <p:pic>
          <p:nvPicPr>
            <p:cNvPr id="13" name="Graphic 12" descr="Question Mark with solid fill">
              <a:extLst>
                <a:ext uri="{FF2B5EF4-FFF2-40B4-BE49-F238E27FC236}">
                  <a16:creationId xmlns:a16="http://schemas.microsoft.com/office/drawing/2014/main" id="{7249C842-A3F5-4EA0-8E63-F0A7FF4929CE}"/>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5579789" y="811110"/>
              <a:ext cx="551006" cy="551006"/>
            </a:xfrm>
            <a:prstGeom prst="rect">
              <a:avLst/>
            </a:prstGeom>
          </p:spPr>
        </p:pic>
        <p:pic>
          <p:nvPicPr>
            <p:cNvPr id="64" name="Graphic 63" descr="Checkmark">
              <a:extLst>
                <a:ext uri="{FF2B5EF4-FFF2-40B4-BE49-F238E27FC236}">
                  <a16:creationId xmlns:a16="http://schemas.microsoft.com/office/drawing/2014/main" id="{60D5E9A6-65E6-4BDB-BB23-A7F181A2D060}"/>
                </a:ext>
              </a:extLst>
            </p:cNvPr>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5740495" y="1380634"/>
              <a:ext cx="254654" cy="250627"/>
            </a:xfrm>
            <a:prstGeom prst="rect">
              <a:avLst/>
            </a:prstGeom>
          </p:spPr>
        </p:pic>
      </p:grpSp>
      <p:sp>
        <p:nvSpPr>
          <p:cNvPr id="44" name="Content Placeholder 2">
            <a:extLst>
              <a:ext uri="{FF2B5EF4-FFF2-40B4-BE49-F238E27FC236}">
                <a16:creationId xmlns:a16="http://schemas.microsoft.com/office/drawing/2014/main" id="{81849F7F-A68B-4A4C-9414-9D215191864F}"/>
              </a:ext>
            </a:extLst>
          </p:cNvPr>
          <p:cNvSpPr txBox="1">
            <a:spLocks/>
          </p:cNvSpPr>
          <p:nvPr/>
        </p:nvSpPr>
        <p:spPr>
          <a:xfrm>
            <a:off x="1867392" y="3345909"/>
            <a:ext cx="2578872" cy="1301260"/>
          </a:xfrm>
          <a:prstGeom prst="rect">
            <a:avLst/>
          </a:prstGeom>
        </p:spPr>
        <p:txBody>
          <a:bodyPr vert="horz" lIns="0" tIns="0" rIns="0" bIns="0" rtlCol="0">
            <a:noAutofit/>
          </a:bodyPr>
          <a:lstStyle>
            <a:lvl1pPr marL="180000" indent="-180000" algn="l" defTabSz="914400" rtl="0" eaLnBrk="1" latinLnBrk="0" hangingPunct="1">
              <a:spcBef>
                <a:spcPct val="20000"/>
              </a:spcBef>
              <a:buClr>
                <a:schemeClr val="bg2"/>
              </a:buClr>
              <a:buFont typeface="Arial" panose="020B0604020202020204" pitchFamily="34" charset="0"/>
              <a:buChar char="•"/>
              <a:defRPr sz="1200" kern="1200">
                <a:solidFill>
                  <a:schemeClr val="tx1"/>
                </a:solidFill>
                <a:latin typeface="+mn-lt"/>
                <a:ea typeface="+mn-ea"/>
                <a:cs typeface="+mn-cs"/>
              </a:defRPr>
            </a:lvl1pPr>
            <a:lvl2pPr marL="561600" indent="-180000" algn="l" defTabSz="914400" rtl="0" eaLnBrk="1" latinLnBrk="0" hangingPunct="1">
              <a:spcBef>
                <a:spcPct val="20000"/>
              </a:spcBef>
              <a:buClr>
                <a:schemeClr val="bg2"/>
              </a:buClr>
              <a:buSzPct val="90000"/>
              <a:buFont typeface="Arial" panose="020B0604020202020204" pitchFamily="34" charset="0"/>
              <a:buChar char="−"/>
              <a:defRPr sz="1200" kern="1200">
                <a:solidFill>
                  <a:schemeClr val="tx1"/>
                </a:solidFill>
                <a:latin typeface="+mn-lt"/>
                <a:ea typeface="+mn-ea"/>
                <a:cs typeface="+mn-cs"/>
              </a:defRPr>
            </a:lvl2pPr>
            <a:lvl3pPr marL="1018800" indent="-180000" algn="l" defTabSz="914400" rtl="0" eaLnBrk="1" latinLnBrk="0" hangingPunct="1">
              <a:spcBef>
                <a:spcPct val="20000"/>
              </a:spcBef>
              <a:buClr>
                <a:schemeClr val="bg2"/>
              </a:buClr>
              <a:buSzPct val="80000"/>
              <a:buFont typeface="Arial" panose="020B0604020202020204" pitchFamily="34" charset="0"/>
              <a:buChar char="•"/>
              <a:defRPr sz="1200" kern="1200">
                <a:solidFill>
                  <a:schemeClr val="tx1"/>
                </a:solidFill>
                <a:latin typeface="+mn-lt"/>
                <a:ea typeface="+mn-ea"/>
                <a:cs typeface="+mn-cs"/>
              </a:defRPr>
            </a:lvl3pPr>
            <a:lvl4pPr marL="1476000" indent="-180000" algn="l" defTabSz="914400" rtl="0" eaLnBrk="1" latinLnBrk="0" hangingPunct="1">
              <a:spcBef>
                <a:spcPct val="20000"/>
              </a:spcBef>
              <a:buClr>
                <a:schemeClr val="bg2"/>
              </a:buClr>
              <a:buSzPct val="70000"/>
              <a:buFont typeface="Arial" panose="020B0604020202020204" pitchFamily="34" charset="0"/>
              <a:buChar char="−"/>
              <a:defRPr sz="1200" kern="1200">
                <a:solidFill>
                  <a:schemeClr val="tx1"/>
                </a:solidFill>
                <a:latin typeface="+mn-lt"/>
                <a:ea typeface="+mn-ea"/>
                <a:cs typeface="+mn-cs"/>
              </a:defRPr>
            </a:lvl4pPr>
            <a:lvl5pPr marL="1933200" indent="-180000" algn="l" defTabSz="914400" rtl="0" eaLnBrk="1" latinLnBrk="0" hangingPunct="1">
              <a:spcBef>
                <a:spcPct val="20000"/>
              </a:spcBef>
              <a:buClr>
                <a:schemeClr val="bg2"/>
              </a:buClr>
              <a:buSzPct val="60000"/>
              <a:buFont typeface="Arial" panose="020B0604020202020204" pitchFamily="34" charset="0"/>
              <a:buChar char="•"/>
              <a:defRPr sz="1200" kern="1200">
                <a:solidFill>
                  <a:schemeClr val="tx1"/>
                </a:solidFill>
                <a:latin typeface="+mn-lt"/>
                <a:ea typeface="+mn-ea"/>
                <a:cs typeface="+mn-cs"/>
              </a:defRPr>
            </a:lvl5pPr>
            <a:lvl6pPr marL="2390400" indent="-180000" algn="l" defTabSz="914400" rtl="0" eaLnBrk="1" latinLnBrk="0" hangingPunct="1">
              <a:spcBef>
                <a:spcPct val="20000"/>
              </a:spcBef>
              <a:buClr>
                <a:schemeClr val="bg2"/>
              </a:buClr>
              <a:buFont typeface="Arial" panose="020B0604020202020204" pitchFamily="34" charset="0"/>
              <a:buChar char="•"/>
              <a:defRPr sz="1200" kern="1200">
                <a:solidFill>
                  <a:schemeClr val="tx1"/>
                </a:solidFill>
                <a:latin typeface="+mn-lt"/>
                <a:ea typeface="+mn-ea"/>
                <a:cs typeface="+mn-cs"/>
              </a:defRPr>
            </a:lvl6pPr>
            <a:lvl7pPr marL="2847600" indent="-180000" algn="l" defTabSz="914400" rtl="0" eaLnBrk="1" latinLnBrk="0" hangingPunct="1">
              <a:spcBef>
                <a:spcPct val="20000"/>
              </a:spcBef>
              <a:buClr>
                <a:schemeClr val="bg2"/>
              </a:buClr>
              <a:buFont typeface="Arial" panose="020B0604020202020204" pitchFamily="34" charset="0"/>
              <a:buChar char="•"/>
              <a:defRPr sz="1200" kern="1200">
                <a:solidFill>
                  <a:schemeClr val="tx1"/>
                </a:solidFill>
                <a:latin typeface="+mn-lt"/>
                <a:ea typeface="+mn-ea"/>
                <a:cs typeface="+mn-cs"/>
              </a:defRPr>
            </a:lvl7pPr>
            <a:lvl8pPr marL="3304800" indent="-180000" algn="l" defTabSz="914400" rtl="0" eaLnBrk="1" latinLnBrk="0" hangingPunct="1">
              <a:spcBef>
                <a:spcPct val="20000"/>
              </a:spcBef>
              <a:buClr>
                <a:schemeClr val="bg2"/>
              </a:buClr>
              <a:buFont typeface="Arial" panose="020B0604020202020204" pitchFamily="34" charset="0"/>
              <a:buChar char="•"/>
              <a:defRPr sz="1200" kern="1200">
                <a:solidFill>
                  <a:schemeClr val="tx1"/>
                </a:solidFill>
                <a:latin typeface="+mn-lt"/>
                <a:ea typeface="+mn-ea"/>
                <a:cs typeface="+mn-cs"/>
              </a:defRPr>
            </a:lvl8pPr>
            <a:lvl9pPr marL="3762000" indent="-180000" algn="l" defTabSz="914400" rtl="0" eaLnBrk="1" latinLnBrk="0" hangingPunct="1">
              <a:spcBef>
                <a:spcPct val="20000"/>
              </a:spcBef>
              <a:buClr>
                <a:schemeClr val="bg2"/>
              </a:buClr>
              <a:buFont typeface="Arial" panose="020B0604020202020204" pitchFamily="34" charset="0"/>
              <a:buChar char="•"/>
              <a:defRPr sz="1200" kern="1200">
                <a:solidFill>
                  <a:schemeClr val="tx1"/>
                </a:solidFill>
                <a:latin typeface="+mn-lt"/>
                <a:ea typeface="+mn-ea"/>
                <a:cs typeface="+mn-cs"/>
              </a:defRPr>
            </a:lvl9pPr>
          </a:lstStyle>
          <a:p>
            <a:pPr marL="0" indent="0">
              <a:buNone/>
            </a:pPr>
            <a:r>
              <a:rPr lang="en-US" sz="1400"/>
              <a:t>The barrier functioned as designed but failed to stop the sequence of events =&gt; Not specific</a:t>
            </a:r>
            <a:r>
              <a:rPr lang="en-US" sz="1400" i="1"/>
              <a:t> </a:t>
            </a:r>
            <a:r>
              <a:rPr lang="en-US" i="1"/>
              <a:t>(ex: trip function that worked but too late, PSV too small)</a:t>
            </a:r>
          </a:p>
          <a:p>
            <a:endParaRPr lang="en-US" sz="1400"/>
          </a:p>
        </p:txBody>
      </p:sp>
      <p:sp>
        <p:nvSpPr>
          <p:cNvPr id="45" name="Content Placeholder 2">
            <a:extLst>
              <a:ext uri="{FF2B5EF4-FFF2-40B4-BE49-F238E27FC236}">
                <a16:creationId xmlns:a16="http://schemas.microsoft.com/office/drawing/2014/main" id="{8B44DE1A-6ABE-414A-B7D5-8AD1CCB91403}"/>
              </a:ext>
            </a:extLst>
          </p:cNvPr>
          <p:cNvSpPr txBox="1">
            <a:spLocks/>
          </p:cNvSpPr>
          <p:nvPr/>
        </p:nvSpPr>
        <p:spPr>
          <a:xfrm>
            <a:off x="1927608" y="586642"/>
            <a:ext cx="2352675" cy="1047924"/>
          </a:xfrm>
          <a:prstGeom prst="rect">
            <a:avLst/>
          </a:prstGeom>
        </p:spPr>
        <p:txBody>
          <a:bodyPr vert="horz" lIns="0" tIns="0" rIns="0" bIns="0" rtlCol="0">
            <a:noAutofit/>
          </a:bodyPr>
          <a:lstStyle>
            <a:lvl1pPr marL="180000" indent="-180000" algn="l" defTabSz="914400" rtl="0" eaLnBrk="1" latinLnBrk="0" hangingPunct="1">
              <a:spcBef>
                <a:spcPct val="20000"/>
              </a:spcBef>
              <a:buClr>
                <a:schemeClr val="bg2"/>
              </a:buClr>
              <a:buFont typeface="Arial" panose="020B0604020202020204" pitchFamily="34" charset="0"/>
              <a:buChar char="•"/>
              <a:defRPr sz="1200" kern="1200">
                <a:solidFill>
                  <a:schemeClr val="tx1"/>
                </a:solidFill>
                <a:latin typeface="+mn-lt"/>
                <a:ea typeface="+mn-ea"/>
                <a:cs typeface="+mn-cs"/>
              </a:defRPr>
            </a:lvl1pPr>
            <a:lvl2pPr marL="561600" indent="-180000" algn="l" defTabSz="914400" rtl="0" eaLnBrk="1" latinLnBrk="0" hangingPunct="1">
              <a:spcBef>
                <a:spcPct val="20000"/>
              </a:spcBef>
              <a:buClr>
                <a:schemeClr val="bg2"/>
              </a:buClr>
              <a:buSzPct val="90000"/>
              <a:buFont typeface="Arial" panose="020B0604020202020204" pitchFamily="34" charset="0"/>
              <a:buChar char="−"/>
              <a:defRPr sz="1200" kern="1200">
                <a:solidFill>
                  <a:schemeClr val="tx1"/>
                </a:solidFill>
                <a:latin typeface="+mn-lt"/>
                <a:ea typeface="+mn-ea"/>
                <a:cs typeface="+mn-cs"/>
              </a:defRPr>
            </a:lvl2pPr>
            <a:lvl3pPr marL="1018800" indent="-180000" algn="l" defTabSz="914400" rtl="0" eaLnBrk="1" latinLnBrk="0" hangingPunct="1">
              <a:spcBef>
                <a:spcPct val="20000"/>
              </a:spcBef>
              <a:buClr>
                <a:schemeClr val="bg2"/>
              </a:buClr>
              <a:buSzPct val="80000"/>
              <a:buFont typeface="Arial" panose="020B0604020202020204" pitchFamily="34" charset="0"/>
              <a:buChar char="•"/>
              <a:defRPr sz="1200" kern="1200">
                <a:solidFill>
                  <a:schemeClr val="tx1"/>
                </a:solidFill>
                <a:latin typeface="+mn-lt"/>
                <a:ea typeface="+mn-ea"/>
                <a:cs typeface="+mn-cs"/>
              </a:defRPr>
            </a:lvl3pPr>
            <a:lvl4pPr marL="1476000" indent="-180000" algn="l" defTabSz="914400" rtl="0" eaLnBrk="1" latinLnBrk="0" hangingPunct="1">
              <a:spcBef>
                <a:spcPct val="20000"/>
              </a:spcBef>
              <a:buClr>
                <a:schemeClr val="bg2"/>
              </a:buClr>
              <a:buSzPct val="70000"/>
              <a:buFont typeface="Arial" panose="020B0604020202020204" pitchFamily="34" charset="0"/>
              <a:buChar char="−"/>
              <a:defRPr sz="1200" kern="1200">
                <a:solidFill>
                  <a:schemeClr val="tx1"/>
                </a:solidFill>
                <a:latin typeface="+mn-lt"/>
                <a:ea typeface="+mn-ea"/>
                <a:cs typeface="+mn-cs"/>
              </a:defRPr>
            </a:lvl4pPr>
            <a:lvl5pPr marL="1933200" indent="-180000" algn="l" defTabSz="914400" rtl="0" eaLnBrk="1" latinLnBrk="0" hangingPunct="1">
              <a:spcBef>
                <a:spcPct val="20000"/>
              </a:spcBef>
              <a:buClr>
                <a:schemeClr val="bg2"/>
              </a:buClr>
              <a:buSzPct val="60000"/>
              <a:buFont typeface="Arial" panose="020B0604020202020204" pitchFamily="34" charset="0"/>
              <a:buChar char="•"/>
              <a:defRPr sz="1200" kern="1200">
                <a:solidFill>
                  <a:schemeClr val="tx1"/>
                </a:solidFill>
                <a:latin typeface="+mn-lt"/>
                <a:ea typeface="+mn-ea"/>
                <a:cs typeface="+mn-cs"/>
              </a:defRPr>
            </a:lvl5pPr>
            <a:lvl6pPr marL="2390400" indent="-180000" algn="l" defTabSz="914400" rtl="0" eaLnBrk="1" latinLnBrk="0" hangingPunct="1">
              <a:spcBef>
                <a:spcPct val="20000"/>
              </a:spcBef>
              <a:buClr>
                <a:schemeClr val="bg2"/>
              </a:buClr>
              <a:buFont typeface="Arial" panose="020B0604020202020204" pitchFamily="34" charset="0"/>
              <a:buChar char="•"/>
              <a:defRPr sz="1200" kern="1200">
                <a:solidFill>
                  <a:schemeClr val="tx1"/>
                </a:solidFill>
                <a:latin typeface="+mn-lt"/>
                <a:ea typeface="+mn-ea"/>
                <a:cs typeface="+mn-cs"/>
              </a:defRPr>
            </a:lvl6pPr>
            <a:lvl7pPr marL="2847600" indent="-180000" algn="l" defTabSz="914400" rtl="0" eaLnBrk="1" latinLnBrk="0" hangingPunct="1">
              <a:spcBef>
                <a:spcPct val="20000"/>
              </a:spcBef>
              <a:buClr>
                <a:schemeClr val="bg2"/>
              </a:buClr>
              <a:buFont typeface="Arial" panose="020B0604020202020204" pitchFamily="34" charset="0"/>
              <a:buChar char="•"/>
              <a:defRPr sz="1200" kern="1200">
                <a:solidFill>
                  <a:schemeClr val="tx1"/>
                </a:solidFill>
                <a:latin typeface="+mn-lt"/>
                <a:ea typeface="+mn-ea"/>
                <a:cs typeface="+mn-cs"/>
              </a:defRPr>
            </a:lvl7pPr>
            <a:lvl8pPr marL="3304800" indent="-180000" algn="l" defTabSz="914400" rtl="0" eaLnBrk="1" latinLnBrk="0" hangingPunct="1">
              <a:spcBef>
                <a:spcPct val="20000"/>
              </a:spcBef>
              <a:buClr>
                <a:schemeClr val="bg2"/>
              </a:buClr>
              <a:buFont typeface="Arial" panose="020B0604020202020204" pitchFamily="34" charset="0"/>
              <a:buChar char="•"/>
              <a:defRPr sz="1200" kern="1200">
                <a:solidFill>
                  <a:schemeClr val="tx1"/>
                </a:solidFill>
                <a:latin typeface="+mn-lt"/>
                <a:ea typeface="+mn-ea"/>
                <a:cs typeface="+mn-cs"/>
              </a:defRPr>
            </a:lvl8pPr>
            <a:lvl9pPr marL="3762000" indent="-180000" algn="l" defTabSz="914400" rtl="0" eaLnBrk="1" latinLnBrk="0" hangingPunct="1">
              <a:spcBef>
                <a:spcPct val="20000"/>
              </a:spcBef>
              <a:buClr>
                <a:schemeClr val="bg2"/>
              </a:buClr>
              <a:buFont typeface="Arial" panose="020B0604020202020204" pitchFamily="34" charset="0"/>
              <a:buChar char="•"/>
              <a:defRPr sz="1200" kern="1200">
                <a:solidFill>
                  <a:schemeClr val="tx1"/>
                </a:solidFill>
                <a:latin typeface="+mn-lt"/>
                <a:ea typeface="+mn-ea"/>
                <a:cs typeface="+mn-cs"/>
              </a:defRPr>
            </a:lvl9pPr>
          </a:lstStyle>
          <a:p>
            <a:pPr marL="0" indent="0">
              <a:buNone/>
            </a:pPr>
            <a:r>
              <a:rPr lang="en-US" sz="1400"/>
              <a:t>Barrier described in the company standard but not implemented </a:t>
            </a:r>
            <a:r>
              <a:rPr lang="en-US" i="1"/>
              <a:t>(ex: double isolation on drain point, safety override procedure)</a:t>
            </a:r>
          </a:p>
          <a:p>
            <a:pPr marL="0" indent="0">
              <a:buNone/>
            </a:pPr>
            <a:endParaRPr lang="en-US" sz="1400"/>
          </a:p>
        </p:txBody>
      </p:sp>
      <p:sp>
        <p:nvSpPr>
          <p:cNvPr id="47" name="TextBox 46">
            <a:extLst>
              <a:ext uri="{FF2B5EF4-FFF2-40B4-BE49-F238E27FC236}">
                <a16:creationId xmlns:a16="http://schemas.microsoft.com/office/drawing/2014/main" id="{C42673E7-3B9D-482C-A1DC-80F8747144DD}"/>
              </a:ext>
            </a:extLst>
          </p:cNvPr>
          <p:cNvSpPr txBox="1"/>
          <p:nvPr/>
        </p:nvSpPr>
        <p:spPr>
          <a:xfrm>
            <a:off x="6131937" y="3435846"/>
            <a:ext cx="2883445" cy="1164670"/>
          </a:xfrm>
          <a:prstGeom prst="rect">
            <a:avLst/>
          </a:prstGeom>
        </p:spPr>
        <p:txBody>
          <a:bodyPr vert="horz" lIns="0" tIns="0" rIns="0" bIns="0" rtlCol="0">
            <a:noAutofit/>
          </a:bodyPr>
          <a:lstStyle>
            <a:lvl1pPr marL="135000" indent="-135000" defTabSz="685800">
              <a:lnSpc>
                <a:spcPct val="125000"/>
              </a:lnSpc>
              <a:spcBef>
                <a:spcPts val="0"/>
              </a:spcBef>
              <a:spcAft>
                <a:spcPts val="450"/>
              </a:spcAft>
              <a:buClr>
                <a:srgbClr val="2777B8"/>
              </a:buClr>
              <a:buFont typeface="Arial" panose="020B0604020202020204" pitchFamily="34" charset="0"/>
              <a:buChar char="•"/>
              <a:defRPr sz="1500">
                <a:solidFill>
                  <a:srgbClr val="7F7F7F"/>
                </a:solidFill>
              </a:defRPr>
            </a:lvl1pPr>
            <a:lvl2pPr marL="270000" indent="-135000" defTabSz="685800">
              <a:lnSpc>
                <a:spcPct val="125000"/>
              </a:lnSpc>
              <a:spcBef>
                <a:spcPts val="0"/>
              </a:spcBef>
              <a:spcAft>
                <a:spcPts val="450"/>
              </a:spcAft>
              <a:buClr>
                <a:srgbClr val="2777B8"/>
              </a:buClr>
              <a:buFont typeface="Arial" panose="020B0604020202020204" pitchFamily="34" charset="0"/>
              <a:buChar char="•"/>
              <a:defRPr sz="1350">
                <a:solidFill>
                  <a:srgbClr val="7F7F7F"/>
                </a:solidFill>
              </a:defRPr>
            </a:lvl2pPr>
            <a:lvl3pPr marL="405000" indent="-135000" defTabSz="685800">
              <a:lnSpc>
                <a:spcPct val="125000"/>
              </a:lnSpc>
              <a:spcBef>
                <a:spcPts val="0"/>
              </a:spcBef>
              <a:spcAft>
                <a:spcPts val="450"/>
              </a:spcAft>
              <a:buClr>
                <a:srgbClr val="2777B8"/>
              </a:buClr>
              <a:buFont typeface="Arial" panose="020B0604020202020204" pitchFamily="34" charset="0"/>
              <a:buChar char="•"/>
              <a:defRPr sz="1200">
                <a:solidFill>
                  <a:srgbClr val="7F7F7F"/>
                </a:solidFill>
              </a:defRPr>
            </a:lvl3pPr>
            <a:lvl4pPr marL="0" indent="0" defTabSz="685800">
              <a:lnSpc>
                <a:spcPct val="125000"/>
              </a:lnSpc>
              <a:spcBef>
                <a:spcPts val="0"/>
              </a:spcBef>
              <a:spcAft>
                <a:spcPts val="450"/>
              </a:spcAft>
              <a:buFont typeface="Arial" panose="020B0604020202020204" pitchFamily="34" charset="0"/>
              <a:buChar char="​"/>
              <a:defRPr sz="1500" b="1">
                <a:solidFill>
                  <a:srgbClr val="7F7F7F"/>
                </a:solidFill>
              </a:defRPr>
            </a:lvl4pPr>
            <a:lvl5pPr marL="0" indent="0" defTabSz="685800">
              <a:lnSpc>
                <a:spcPct val="125000"/>
              </a:lnSpc>
              <a:spcBef>
                <a:spcPts val="0"/>
              </a:spcBef>
              <a:spcAft>
                <a:spcPts val="450"/>
              </a:spcAft>
              <a:buFont typeface="Arial" panose="020B0604020202020204" pitchFamily="34" charset="0"/>
              <a:buChar char="​"/>
              <a:tabLst/>
              <a:defRPr sz="1500">
                <a:solidFill>
                  <a:srgbClr val="7F7F7F"/>
                </a:solidFill>
              </a:defRPr>
            </a:lvl5pPr>
            <a:lvl6pPr marL="135000" indent="-135000" defTabSz="685800">
              <a:lnSpc>
                <a:spcPct val="125000"/>
              </a:lnSpc>
              <a:spcBef>
                <a:spcPts val="0"/>
              </a:spcBef>
              <a:spcAft>
                <a:spcPts val="450"/>
              </a:spcAft>
              <a:buClr>
                <a:srgbClr val="2777B8"/>
              </a:buClr>
              <a:buFont typeface="Arial" panose="020B0604020202020204" pitchFamily="34" charset="0"/>
              <a:buChar char="•"/>
              <a:defRPr sz="900">
                <a:solidFill>
                  <a:srgbClr val="7F7F7F"/>
                </a:solidFill>
              </a:defRPr>
            </a:lvl6pPr>
            <a:lvl7pPr marL="0" indent="0" defTabSz="685800">
              <a:lnSpc>
                <a:spcPct val="125000"/>
              </a:lnSpc>
              <a:spcBef>
                <a:spcPts val="0"/>
              </a:spcBef>
              <a:spcAft>
                <a:spcPts val="450"/>
              </a:spcAft>
              <a:buFont typeface="Arial" panose="020B0604020202020204" pitchFamily="34" charset="0"/>
              <a:buChar char="​"/>
              <a:defRPr sz="900" b="1" baseline="0">
                <a:solidFill>
                  <a:srgbClr val="7F7F7F"/>
                </a:solidFill>
              </a:defRPr>
            </a:lvl7pPr>
            <a:lvl8pPr marL="0" indent="0" defTabSz="685800">
              <a:lnSpc>
                <a:spcPct val="125000"/>
              </a:lnSpc>
              <a:spcBef>
                <a:spcPts val="0"/>
              </a:spcBef>
              <a:spcAft>
                <a:spcPts val="450"/>
              </a:spcAft>
              <a:buFont typeface="Arial" panose="020B0604020202020204" pitchFamily="34" charset="0"/>
              <a:buChar char="​"/>
              <a:defRPr sz="900">
                <a:solidFill>
                  <a:srgbClr val="7F7F7F"/>
                </a:solidFill>
              </a:defRPr>
            </a:lvl8pPr>
            <a:lvl9pPr marL="0" indent="0" defTabSz="685800">
              <a:lnSpc>
                <a:spcPct val="125000"/>
              </a:lnSpc>
              <a:spcBef>
                <a:spcPts val="0"/>
              </a:spcBef>
              <a:spcAft>
                <a:spcPts val="0"/>
              </a:spcAft>
              <a:buFont typeface="Arial" panose="020B0604020202020204" pitchFamily="34" charset="0"/>
              <a:buChar char="​"/>
              <a:defRPr sz="4950" baseline="0">
                <a:solidFill>
                  <a:srgbClr val="7F7F7F"/>
                </a:solidFill>
              </a:defRPr>
            </a:lvl9pPr>
          </a:lstStyle>
          <a:p>
            <a:pPr marL="0" indent="0">
              <a:buNone/>
            </a:pPr>
            <a:r>
              <a:rPr lang="en-US" sz="1400">
                <a:solidFill>
                  <a:schemeClr val="tx1"/>
                </a:solidFill>
              </a:rPr>
              <a:t>Other barriers that were available but not activated as the scenario get stopped before </a:t>
            </a:r>
            <a:r>
              <a:rPr lang="en-US" sz="1100" i="1">
                <a:solidFill>
                  <a:schemeClr val="tx1"/>
                </a:solidFill>
              </a:rPr>
              <a:t>(ex: existing PSV, but event stopped by high pressure SIF)</a:t>
            </a:r>
          </a:p>
          <a:p>
            <a:endParaRPr lang="en-US" sz="1400">
              <a:solidFill>
                <a:schemeClr val="tx1"/>
              </a:solidFill>
            </a:endParaRPr>
          </a:p>
        </p:txBody>
      </p:sp>
      <p:sp>
        <p:nvSpPr>
          <p:cNvPr id="48" name="TextBox 47">
            <a:extLst>
              <a:ext uri="{FF2B5EF4-FFF2-40B4-BE49-F238E27FC236}">
                <a16:creationId xmlns:a16="http://schemas.microsoft.com/office/drawing/2014/main" id="{6E8561E5-773F-4176-B7DD-3E2213B36ED8}"/>
              </a:ext>
            </a:extLst>
          </p:cNvPr>
          <p:cNvSpPr txBox="1"/>
          <p:nvPr/>
        </p:nvSpPr>
        <p:spPr>
          <a:xfrm>
            <a:off x="6236056" y="2193500"/>
            <a:ext cx="2883445" cy="1242346"/>
          </a:xfrm>
          <a:prstGeom prst="rect">
            <a:avLst/>
          </a:prstGeom>
        </p:spPr>
        <p:txBody>
          <a:bodyPr vert="horz" lIns="0" tIns="0" rIns="0" bIns="0" rtlCol="0">
            <a:noAutofit/>
          </a:bodyPr>
          <a:lstStyle>
            <a:lvl1pPr marL="135000" indent="-135000" defTabSz="685800">
              <a:lnSpc>
                <a:spcPct val="125000"/>
              </a:lnSpc>
              <a:spcBef>
                <a:spcPts val="0"/>
              </a:spcBef>
              <a:spcAft>
                <a:spcPts val="450"/>
              </a:spcAft>
              <a:buClr>
                <a:srgbClr val="2777B8"/>
              </a:buClr>
              <a:buFont typeface="Arial" panose="020B0604020202020204" pitchFamily="34" charset="0"/>
              <a:buChar char="•"/>
              <a:defRPr sz="1500">
                <a:solidFill>
                  <a:srgbClr val="7F7F7F"/>
                </a:solidFill>
              </a:defRPr>
            </a:lvl1pPr>
            <a:lvl2pPr marL="270000" indent="-135000" defTabSz="685800">
              <a:lnSpc>
                <a:spcPct val="125000"/>
              </a:lnSpc>
              <a:spcBef>
                <a:spcPts val="0"/>
              </a:spcBef>
              <a:spcAft>
                <a:spcPts val="450"/>
              </a:spcAft>
              <a:buClr>
                <a:srgbClr val="2777B8"/>
              </a:buClr>
              <a:buFont typeface="Arial" panose="020B0604020202020204" pitchFamily="34" charset="0"/>
              <a:buChar char="•"/>
              <a:defRPr sz="1350">
                <a:solidFill>
                  <a:srgbClr val="7F7F7F"/>
                </a:solidFill>
              </a:defRPr>
            </a:lvl2pPr>
            <a:lvl3pPr marL="405000" indent="-135000" defTabSz="685800">
              <a:lnSpc>
                <a:spcPct val="125000"/>
              </a:lnSpc>
              <a:spcBef>
                <a:spcPts val="0"/>
              </a:spcBef>
              <a:spcAft>
                <a:spcPts val="450"/>
              </a:spcAft>
              <a:buClr>
                <a:srgbClr val="2777B8"/>
              </a:buClr>
              <a:buFont typeface="Arial" panose="020B0604020202020204" pitchFamily="34" charset="0"/>
              <a:buChar char="•"/>
              <a:defRPr sz="1200">
                <a:solidFill>
                  <a:srgbClr val="7F7F7F"/>
                </a:solidFill>
              </a:defRPr>
            </a:lvl3pPr>
            <a:lvl4pPr marL="0" indent="0" defTabSz="685800">
              <a:lnSpc>
                <a:spcPct val="125000"/>
              </a:lnSpc>
              <a:spcBef>
                <a:spcPts val="0"/>
              </a:spcBef>
              <a:spcAft>
                <a:spcPts val="450"/>
              </a:spcAft>
              <a:buFont typeface="Arial" panose="020B0604020202020204" pitchFamily="34" charset="0"/>
              <a:buChar char="​"/>
              <a:defRPr sz="1500" b="1">
                <a:solidFill>
                  <a:srgbClr val="7F7F7F"/>
                </a:solidFill>
              </a:defRPr>
            </a:lvl4pPr>
            <a:lvl5pPr marL="0" indent="0" defTabSz="685800">
              <a:lnSpc>
                <a:spcPct val="125000"/>
              </a:lnSpc>
              <a:spcBef>
                <a:spcPts val="0"/>
              </a:spcBef>
              <a:spcAft>
                <a:spcPts val="450"/>
              </a:spcAft>
              <a:buFont typeface="Arial" panose="020B0604020202020204" pitchFamily="34" charset="0"/>
              <a:buChar char="​"/>
              <a:tabLst/>
              <a:defRPr sz="1500">
                <a:solidFill>
                  <a:srgbClr val="7F7F7F"/>
                </a:solidFill>
              </a:defRPr>
            </a:lvl5pPr>
            <a:lvl6pPr marL="135000" indent="-135000" defTabSz="685800">
              <a:lnSpc>
                <a:spcPct val="125000"/>
              </a:lnSpc>
              <a:spcBef>
                <a:spcPts val="0"/>
              </a:spcBef>
              <a:spcAft>
                <a:spcPts val="450"/>
              </a:spcAft>
              <a:buClr>
                <a:srgbClr val="2777B8"/>
              </a:buClr>
              <a:buFont typeface="Arial" panose="020B0604020202020204" pitchFamily="34" charset="0"/>
              <a:buChar char="•"/>
              <a:defRPr sz="900">
                <a:solidFill>
                  <a:srgbClr val="7F7F7F"/>
                </a:solidFill>
              </a:defRPr>
            </a:lvl6pPr>
            <a:lvl7pPr marL="0" indent="0" defTabSz="685800">
              <a:lnSpc>
                <a:spcPct val="125000"/>
              </a:lnSpc>
              <a:spcBef>
                <a:spcPts val="0"/>
              </a:spcBef>
              <a:spcAft>
                <a:spcPts val="450"/>
              </a:spcAft>
              <a:buFont typeface="Arial" panose="020B0604020202020204" pitchFamily="34" charset="0"/>
              <a:buChar char="​"/>
              <a:defRPr sz="900" b="1" baseline="0">
                <a:solidFill>
                  <a:srgbClr val="7F7F7F"/>
                </a:solidFill>
              </a:defRPr>
            </a:lvl7pPr>
            <a:lvl8pPr marL="0" indent="0" defTabSz="685800">
              <a:lnSpc>
                <a:spcPct val="125000"/>
              </a:lnSpc>
              <a:spcBef>
                <a:spcPts val="0"/>
              </a:spcBef>
              <a:spcAft>
                <a:spcPts val="450"/>
              </a:spcAft>
              <a:buFont typeface="Arial" panose="020B0604020202020204" pitchFamily="34" charset="0"/>
              <a:buChar char="​"/>
              <a:defRPr sz="900">
                <a:solidFill>
                  <a:srgbClr val="7F7F7F"/>
                </a:solidFill>
              </a:defRPr>
            </a:lvl8pPr>
            <a:lvl9pPr marL="0" indent="0" defTabSz="685800">
              <a:lnSpc>
                <a:spcPct val="125000"/>
              </a:lnSpc>
              <a:spcBef>
                <a:spcPts val="0"/>
              </a:spcBef>
              <a:spcAft>
                <a:spcPts val="0"/>
              </a:spcAft>
              <a:buFont typeface="Arial" panose="020B0604020202020204" pitchFamily="34" charset="0"/>
              <a:buChar char="​"/>
              <a:defRPr sz="4950" baseline="0">
                <a:solidFill>
                  <a:srgbClr val="7F7F7F"/>
                </a:solidFill>
              </a:defRPr>
            </a:lvl9pPr>
          </a:lstStyle>
          <a:p>
            <a:pPr marL="0" indent="0">
              <a:buNone/>
            </a:pPr>
            <a:r>
              <a:rPr lang="en-US" sz="1400">
                <a:solidFill>
                  <a:schemeClr val="tx1"/>
                </a:solidFill>
              </a:rPr>
              <a:t>The barrier functioned as planned and stopped the next event in the incident scenario. </a:t>
            </a:r>
            <a:r>
              <a:rPr lang="en-US" sz="1200" i="1">
                <a:solidFill>
                  <a:schemeClr val="tx1"/>
                </a:solidFill>
              </a:rPr>
              <a:t>(ex: SIF stopping a pump preventing overfilling)</a:t>
            </a:r>
            <a:endParaRPr lang="en-US" sz="1400" i="1">
              <a:solidFill>
                <a:schemeClr val="tx1"/>
              </a:solidFill>
            </a:endParaRPr>
          </a:p>
        </p:txBody>
      </p:sp>
      <p:cxnSp>
        <p:nvCxnSpPr>
          <p:cNvPr id="18" name="Straight Connector 17">
            <a:extLst>
              <a:ext uri="{FF2B5EF4-FFF2-40B4-BE49-F238E27FC236}">
                <a16:creationId xmlns:a16="http://schemas.microsoft.com/office/drawing/2014/main" id="{8DEA1116-6043-4E2E-973D-8CA075878BDD}"/>
              </a:ext>
            </a:extLst>
          </p:cNvPr>
          <p:cNvCxnSpPr/>
          <p:nvPr/>
        </p:nvCxnSpPr>
        <p:spPr>
          <a:xfrm>
            <a:off x="4446264" y="496331"/>
            <a:ext cx="0" cy="4150838"/>
          </a:xfrm>
          <a:prstGeom prst="line">
            <a:avLst/>
          </a:prstGeom>
          <a:ln>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sp>
        <p:nvSpPr>
          <p:cNvPr id="49" name="Title 1">
            <a:extLst>
              <a:ext uri="{FF2B5EF4-FFF2-40B4-BE49-F238E27FC236}">
                <a16:creationId xmlns:a16="http://schemas.microsoft.com/office/drawing/2014/main" id="{EE0F53C4-5947-4577-9566-94890B726846}"/>
              </a:ext>
            </a:extLst>
          </p:cNvPr>
          <p:cNvSpPr txBox="1">
            <a:spLocks/>
          </p:cNvSpPr>
          <p:nvPr/>
        </p:nvSpPr>
        <p:spPr>
          <a:xfrm>
            <a:off x="5148064" y="4741335"/>
            <a:ext cx="4056723" cy="404558"/>
          </a:xfrm>
          <a:prstGeom prst="rect">
            <a:avLst/>
          </a:prstGeom>
        </p:spPr>
        <p:txBody>
          <a:bodyPr vert="horz" lIns="91440" tIns="45720" rIns="91440" bIns="45720" rtlCol="0" anchor="t">
            <a:noAutofit/>
          </a:bodyPr>
          <a:lstStyle>
            <a:lvl1pPr algn="l" defTabSz="914400" rtl="0" eaLnBrk="1" latinLnBrk="0" hangingPunct="1">
              <a:spcBef>
                <a:spcPct val="0"/>
              </a:spcBef>
              <a:buNone/>
              <a:defRPr sz="2000" b="1" kern="1200">
                <a:solidFill>
                  <a:schemeClr val="bg2"/>
                </a:solidFill>
                <a:latin typeface="+mj-lt"/>
                <a:ea typeface="+mj-ea"/>
                <a:cs typeface="+mj-cs"/>
              </a:defRPr>
            </a:lvl1pPr>
          </a:lstStyle>
          <a:p>
            <a:r>
              <a:rPr lang="fr-FR" sz="1800">
                <a:latin typeface="Segoe Print" panose="02000600000000000000" pitchFamily="2" charset="0"/>
                <a:hlinkClick r:id="rId8"/>
              </a:rPr>
              <a:t>YABA</a:t>
            </a:r>
            <a:r>
              <a:rPr lang="fr-FR" sz="1800" baseline="30000"/>
              <a:t>®</a:t>
            </a:r>
            <a:r>
              <a:rPr lang="fr-FR" sz="1800"/>
              <a:t> – </a:t>
            </a:r>
            <a:r>
              <a:rPr lang="fr-FR" sz="1800">
                <a:latin typeface="Calibri" panose="020F0502020204030204" pitchFamily="34" charset="0"/>
                <a:cs typeface="Calibri" panose="020F0502020204030204" pitchFamily="34" charset="0"/>
              </a:rPr>
              <a:t>Yara Accident </a:t>
            </a:r>
            <a:r>
              <a:rPr lang="fr-FR" sz="1800" err="1">
                <a:latin typeface="Calibri" panose="020F0502020204030204" pitchFamily="34" charset="0"/>
                <a:cs typeface="Calibri" panose="020F0502020204030204" pitchFamily="34" charset="0"/>
              </a:rPr>
              <a:t>Barrier</a:t>
            </a:r>
            <a:r>
              <a:rPr lang="fr-FR" sz="1800">
                <a:latin typeface="Calibri" panose="020F0502020204030204" pitchFamily="34" charset="0"/>
                <a:cs typeface="Calibri" panose="020F0502020204030204" pitchFamily="34" charset="0"/>
              </a:rPr>
              <a:t> </a:t>
            </a:r>
            <a:r>
              <a:rPr lang="fr-FR" sz="1800" err="1">
                <a:latin typeface="Calibri" panose="020F0502020204030204" pitchFamily="34" charset="0"/>
                <a:cs typeface="Calibri" panose="020F0502020204030204" pitchFamily="34" charset="0"/>
              </a:rPr>
              <a:t>Analysis</a:t>
            </a:r>
            <a:endParaRPr lang="en-US" sz="180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00083939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FCC92A-06D4-4B66-8527-942F0CDE961F}"/>
              </a:ext>
            </a:extLst>
          </p:cNvPr>
          <p:cNvSpPr>
            <a:spLocks noGrp="1"/>
          </p:cNvSpPr>
          <p:nvPr>
            <p:ph type="title"/>
          </p:nvPr>
        </p:nvSpPr>
        <p:spPr/>
        <p:txBody>
          <a:bodyPr/>
          <a:lstStyle/>
          <a:p>
            <a:r>
              <a:rPr lang="nb-NO" dirty="0"/>
              <a:t>Tiltakspyramiden – hjelpemiddel ved utfylling av felles læring</a:t>
            </a:r>
          </a:p>
        </p:txBody>
      </p:sp>
      <p:sp>
        <p:nvSpPr>
          <p:cNvPr id="4" name="Slide Number Placeholder 3">
            <a:extLst>
              <a:ext uri="{FF2B5EF4-FFF2-40B4-BE49-F238E27FC236}">
                <a16:creationId xmlns:a16="http://schemas.microsoft.com/office/drawing/2014/main" id="{1E2208BB-5183-4357-83D4-7F2CC985EED9}"/>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US" smtClean="0"/>
              <a:t>7</a:t>
            </a:fld>
            <a:endParaRPr lang="en-US"/>
          </a:p>
        </p:txBody>
      </p:sp>
      <p:pic>
        <p:nvPicPr>
          <p:cNvPr id="6" name="Picture 2">
            <a:extLst>
              <a:ext uri="{FF2B5EF4-FFF2-40B4-BE49-F238E27FC236}">
                <a16:creationId xmlns:a16="http://schemas.microsoft.com/office/drawing/2014/main" id="{8E6BD3FC-FF44-4FF1-AF52-6888A22F3B0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96345" y="746496"/>
            <a:ext cx="5360838" cy="365050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93968265"/>
      </p:ext>
    </p:extLst>
  </p:cSld>
  <p:clrMapOvr>
    <a:masterClrMapping/>
  </p:clrMapOvr>
</p:sld>
</file>

<file path=ppt/theme/theme1.xml><?xml version="1.0" encoding="utf-8"?>
<a:theme xmlns:a="http://schemas.openxmlformats.org/drawingml/2006/main" name="16x9">
  <a:themeElements>
    <a:clrScheme name="Yara 2 2017">
      <a:dk1>
        <a:srgbClr val="000000"/>
      </a:dk1>
      <a:lt1>
        <a:srgbClr val="FFFFFF"/>
      </a:lt1>
      <a:dk2>
        <a:srgbClr val="FFFFFF"/>
      </a:dk2>
      <a:lt2>
        <a:srgbClr val="5E8AB4"/>
      </a:lt2>
      <a:accent1>
        <a:srgbClr val="69B3E7"/>
      </a:accent1>
      <a:accent2>
        <a:srgbClr val="78A22F"/>
      </a:accent2>
      <a:accent3>
        <a:srgbClr val="F89B28"/>
      </a:accent3>
      <a:accent4>
        <a:srgbClr val="7D6A55"/>
      </a:accent4>
      <a:accent5>
        <a:srgbClr val="FFC000"/>
      </a:accent5>
      <a:accent6>
        <a:srgbClr val="5E8AB4"/>
      </a:accent6>
      <a:hlink>
        <a:srgbClr val="5E8AB4"/>
      </a:hlink>
      <a:folHlink>
        <a:srgbClr val="5E8AB4"/>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YARA_CF_OL1607">
  <a:themeElements>
    <a:clrScheme name="YARA_CF_OL1607">
      <a:dk1>
        <a:srgbClr val="000000"/>
      </a:dk1>
      <a:lt1>
        <a:srgbClr val="FFFFFF"/>
      </a:lt1>
      <a:dk2>
        <a:srgbClr val="A7A7A7"/>
      </a:dk2>
      <a:lt2>
        <a:srgbClr val="535353"/>
      </a:lt2>
      <a:accent1>
        <a:srgbClr val="69B3E7"/>
      </a:accent1>
      <a:accent2>
        <a:srgbClr val="78A22F"/>
      </a:accent2>
      <a:accent3>
        <a:srgbClr val="F89B28"/>
      </a:accent3>
      <a:accent4>
        <a:srgbClr val="7D6A55"/>
      </a:accent4>
      <a:accent5>
        <a:srgbClr val="FFC000"/>
      </a:accent5>
      <a:accent6>
        <a:srgbClr val="5E8AB4"/>
      </a:accent6>
      <a:hlink>
        <a:srgbClr val="0000FF"/>
      </a:hlink>
      <a:folHlink>
        <a:srgbClr val="FF00F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_rels/item5.xml.rels><?xml version="1.0" encoding="UTF-8" standalone="yes"?>
<Relationships xmlns="http://schemas.openxmlformats.org/package/2006/relationships"><Relationship Id="rId1" Type="http://schemas.openxmlformats.org/officeDocument/2006/relationships/customXmlProps" Target="itemProps5.xml"/></Relationships>
</file>

<file path=customXml/item1.xml><?xml version="1.0" encoding="utf-8"?>
<?mso-contentType ?>
<p:Policy xmlns:p="office.server.policy" id="" local="true">
  <p:Name>YMS Document (Generic)</p:Name>
  <p:Description/>
  <p:Statement/>
  <p:PolicyItems>
    <p:PolicyItem featureId="Microsoft.Office.RecordsManagement.PolicyFeatures.PolicyLabel" staticId="0x0101008452B77357CE407492630B5AC5A7E0EB004EFEC6624E65814BA6A5DB65FA8381D7|801092262" UniqueId="942f5e98-c819-4098-97c1-0088f7675a75">
      <p:Name>Labels</p:Name>
      <p:Description>Generates labels that can be inserted in Microsoft Office documents to ensure that document properties or other important information are included when documents are printed. Labels can also be used to search for documents.</p:Description>
      <p:CustomData>
        <label>
          <segment type="metadata">_UIVersionString</segment>
        </label>
      </p:CustomData>
    </p:PolicyItem>
  </p:PolicyItems>
</p:Policy>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ct:contentTypeSchema xmlns:ct="http://schemas.microsoft.com/office/2006/metadata/contentType" xmlns:ma="http://schemas.microsoft.com/office/2006/metadata/properties/metaAttributes" ct:_="" ma:_="" ma:contentTypeName="YMS Document (Landscape)" ma:contentTypeID="0x0101008452B77357CE407492630B5AC5A7E0EB004EFEC6624E65814BA6A5DB65FA8381D7" ma:contentTypeVersion="81" ma:contentTypeDescription="This is a YMS generic document or file." ma:contentTypeScope="" ma:versionID="1ff1df42568ee3f76e8f4b1a8aae2330">
  <xsd:schema xmlns:xsd="http://www.w3.org/2001/XMLSchema" xmlns:xs="http://www.w3.org/2001/XMLSchema" xmlns:p="http://schemas.microsoft.com/office/2006/metadata/properties" xmlns:ns1="http://schemas.microsoft.com/sharepoint/v3" xmlns:ns2="88eb63a8-b495-4068-bc83-a212bb1828a2" xmlns:ns3="009a2248-1bc5-4823-a4cc-a112fd46d800" xmlns:ns4="ef6f3ae6-21f7-442b-8cbd-e7de8225ec52" xmlns:ns5="f55a5c64-ee7a-45c3-8a61-2a5fccd2fe9f" xmlns:ns9="34ec7aef-c827-431b-9f81-2b6fc85e7c3a" xmlns:ns16="87e10885-fc90-419d-b063-93ca34e5acca" xmlns:ns17="c07ea462-aaa2-4230-8650-800586fd6e0c" xmlns:ns18="87369ed8-7398-499d-83ae-9d42e0d3e3dd" xmlns:ns19="394ed8b9-e7ed-4b31-94f1-4960fcc17a1d" xmlns:ns20="9db00453-5af4-4cae-918b-d577b3e25147" xmlns:ns21="92cd3523-8a7e-43d8-8db2-82bba2d9642c" xmlns:ns22="d3423f4c-ca1b-406e-8999-0f2e1bacbbdc" xmlns:ns23="3e7d0fcb-27b1-4f44-bc24-67a17c18ba0d" xmlns:ns24="baa7e6e5-0dd4-48df-aa07-d07d0022d296" xmlns:ns25="6dd6184f-085c-414b-8597-8eabe9167261" xmlns:ns26="f8e6360d-78cc-49d1-aeea-3283394d6409" xmlns:ns27="07a05747-3f5d-4f2f-9bac-2ad93ac0cba2" targetNamespace="http://schemas.microsoft.com/office/2006/metadata/properties" ma:root="true" ma:fieldsID="f4b9ca4b84c1dcd0387e9ff421456fce" ns1:_="" ns2:_="" ns3:_="" ns4:_="" ns5:_="" ns9:_="" ns16:_="" ns17:_="" ns18:_="" ns19:_="" ns20:_="" ns21:_="" ns22:_="" ns23:_="" ns24:_="" ns25:_="" ns26:_="" ns27:_="">
    <xsd:import namespace="http://schemas.microsoft.com/sharepoint/v3"/>
    <xsd:import namespace="88eb63a8-b495-4068-bc83-a212bb1828a2"/>
    <xsd:import namespace="009a2248-1bc5-4823-a4cc-a112fd46d800"/>
    <xsd:import namespace="ef6f3ae6-21f7-442b-8cbd-e7de8225ec52"/>
    <xsd:import namespace="f55a5c64-ee7a-45c3-8a61-2a5fccd2fe9f"/>
    <xsd:import namespace="34ec7aef-c827-431b-9f81-2b6fc85e7c3a"/>
    <xsd:import namespace="87e10885-fc90-419d-b063-93ca34e5acca"/>
    <xsd:import namespace="c07ea462-aaa2-4230-8650-800586fd6e0c"/>
    <xsd:import namespace="87369ed8-7398-499d-83ae-9d42e0d3e3dd"/>
    <xsd:import namespace="394ed8b9-e7ed-4b31-94f1-4960fcc17a1d"/>
    <xsd:import namespace="9db00453-5af4-4cae-918b-d577b3e25147"/>
    <xsd:import namespace="92cd3523-8a7e-43d8-8db2-82bba2d9642c"/>
    <xsd:import namespace="d3423f4c-ca1b-406e-8999-0f2e1bacbbdc"/>
    <xsd:import namespace="3e7d0fcb-27b1-4f44-bc24-67a17c18ba0d"/>
    <xsd:import namespace="baa7e6e5-0dd4-48df-aa07-d07d0022d296"/>
    <xsd:import namespace="6dd6184f-085c-414b-8597-8eabe9167261"/>
    <xsd:import namespace="f8e6360d-78cc-49d1-aeea-3283394d6409"/>
    <xsd:import namespace="07a05747-3f5d-4f2f-9bac-2ad93ac0cba2"/>
    <xsd:element name="properties">
      <xsd:complexType>
        <xsd:sequence>
          <xsd:element name="documentManagement">
            <xsd:complexType>
              <xsd:all>
                <xsd:element ref="ns2:YMSDocumentOfficer"/>
                <xsd:element ref="ns3:DocumentOwner"/>
                <xsd:element ref="ns4:YMSVerifiedBy"/>
                <xsd:element ref="ns5:ApprovedBy"/>
                <xsd:element ref="ns9:Discipline" minOccurs="0"/>
                <xsd:element ref="ns16:TaxKeywordTaxHTField" minOccurs="0"/>
                <xsd:element ref="ns17:YMSValidated" minOccurs="0"/>
                <xsd:element ref="ns18:YMSVerified" minOccurs="0"/>
                <xsd:element ref="ns19:Approved" minOccurs="0"/>
                <xsd:element ref="ns20:NextReviewDate"/>
                <xsd:element ref="ns21:VersionComments" minOccurs="0"/>
                <xsd:element ref="ns22:YMSMailingList" minOccurs="0"/>
                <xsd:element ref="ns23:YMSWorkflowStatus" minOccurs="0"/>
                <xsd:element ref="ns23:YMSWFPublishStatus" minOccurs="0"/>
                <xsd:element ref="ns23:YMSWFFeedbackStatus" minOccurs="0"/>
                <xsd:element ref="ns24:YMSDocumentReferenceID" minOccurs="0"/>
                <xsd:element ref="ns23:YMSDocumentID" minOccurs="0"/>
                <xsd:element ref="ns9:Title_x0020_Document_x0020_Set" minOccurs="0"/>
                <xsd:element ref="ns24:YMSPublishedByFlow" minOccurs="0"/>
                <xsd:element ref="ns25:YMSVersion" minOccurs="0"/>
                <xsd:element ref="ns9:_dlc_DocIdPersistId" minOccurs="0"/>
                <xsd:element ref="ns26:p86715aca52141abbbc72242a6908122" minOccurs="0"/>
                <xsd:element ref="ns26:b03ec9c9fc15465d981edaaba1c2c808" minOccurs="0"/>
                <xsd:element ref="ns9:_dlc_DocIdUrl" minOccurs="0"/>
                <xsd:element ref="ns26:o288efda00fc4076844e479a2058cd7f" minOccurs="0"/>
                <xsd:element ref="ns26:e09cb138fc0f497bb56389e034ed12c0" minOccurs="0"/>
                <xsd:element ref="ns9:_dlc_DocId" minOccurs="0"/>
                <xsd:element ref="ns26:n566aa1c09b948d8b11dba67b383f70a" minOccurs="0"/>
                <xsd:element ref="ns26:l45847b67a134e4a87db9037747dc84f" minOccurs="0"/>
                <xsd:element ref="ns26:of7bed9b6773446bbb8d11896e239967" minOccurs="0"/>
                <xsd:element ref="ns16:TaxCatchAllLabel" minOccurs="0"/>
                <xsd:element ref="ns16:TaxCatchAll" minOccurs="0"/>
                <xsd:element ref="ns1:_dlc_Exempt" minOccurs="0"/>
                <xsd:element ref="ns27:DLCPolicyLabelValue" minOccurs="0"/>
                <xsd:element ref="ns27:DLCPolicyLabelClientValue" minOccurs="0"/>
                <xsd:element ref="ns27:DLCPolicyLabelLock" minOccurs="0"/>
                <xsd:element ref="ns1:DocumentSetDescription" minOccurs="0"/>
                <xsd:element ref="ns26:m6a006d3bc2e488b98d5a60be7da4a85" minOccurs="0"/>
                <xsd:element ref="ns26:a5cdc0369a234aa08bf5ccf7ac490442" minOccurs="0"/>
                <xsd:element ref="ns27:lcf76f155ced4ddcb4097134ff3c332f"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dlc_Exempt" ma:index="48" nillable="true" ma:displayName="Exempt from Policy" ma:hidden="true" ma:internalName="_dlc_Exempt" ma:readOnly="true">
      <xsd:simpleType>
        <xsd:restriction base="dms:Unknown"/>
      </xsd:simpleType>
    </xsd:element>
    <xsd:element name="DocumentSetDescription" ma:index="52" nillable="true" ma:displayName="Description" ma:description="A description of the Document Set" ma:internalName="DocumentSetDescription">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88eb63a8-b495-4068-bc83-a212bb1828a2" elementFormDefault="qualified">
    <xsd:import namespace="http://schemas.microsoft.com/office/2006/documentManagement/types"/>
    <xsd:import namespace="http://schemas.microsoft.com/office/infopath/2007/PartnerControls"/>
    <xsd:element name="YMSDocumentOfficer" ma:index="2" ma:displayName="Document Officer" ma:description="Yara subject matter expert responsible for the preparation of a document for publication in a timely manner. Responsible for authoring, collecting feedback and editing document before submitting it for approval. This entails quality assurance of the document’s content as well as validation for typography and meta-data to ensure document's qualification. Supervise other people in the document authoring and approval workflows so that the document is prepared and published timely and correctly." ma:internalName="YMSDocumentOfficer" ma:readOnly="false">
      <xsd:complexType>
        <xsd:complexContent>
          <xsd:extension base="dms:User">
            <xsd:sequence>
              <xsd:element name="UserInfo" minOccurs="0" maxOccurs="unbounded">
                <xsd:complexType>
                  <xsd:sequence>
                    <xsd:element name="DisplayName" type="xsd:string" minOccurs="0"/>
                    <xsd:element name="AccountId" type="dms:UserId" minOccurs="0"/>
                    <xsd:element name="AccountType" type="xsd:string" minOccurs="0"/>
                  </xsd:sequence>
                </xsd:complexType>
              </xsd:element>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009a2248-1bc5-4823-a4cc-a112fd46d800" elementFormDefault="qualified">
    <xsd:import namespace="http://schemas.microsoft.com/office/2006/documentManagement/types"/>
    <xsd:import namespace="http://schemas.microsoft.com/office/infopath/2007/PartnerControls"/>
    <xsd:element name="DocumentOwner" ma:index="3" ma:displayName="Document Owner" ma:description="Yara subject matter expert authorized to coordinate implementation of the requirements laid out in the document. Responsible for the document’s content as being &quot;fit for purpose&quot; and in compliance with applicable legal, regulatory and company requirements and specifications as Document Owner in the approval workflow." ma:internalName="DocumentOwner" ma:readOnly="false">
      <xsd:complexType>
        <xsd:complexContent>
          <xsd:extension base="dms:User">
            <xsd:sequence>
              <xsd:element name="UserInfo" minOccurs="0" maxOccurs="unbounded">
                <xsd:complexType>
                  <xsd:sequence>
                    <xsd:element name="DisplayName" type="xsd:string" minOccurs="0"/>
                    <xsd:element name="AccountId" type="dms:UserId" minOccurs="0"/>
                    <xsd:element name="AccountType" type="xsd:string" minOccurs="0"/>
                  </xsd:sequence>
                </xsd:complexType>
              </xsd:element>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ef6f3ae6-21f7-442b-8cbd-e7de8225ec52" elementFormDefault="qualified">
    <xsd:import namespace="http://schemas.microsoft.com/office/2006/documentManagement/types"/>
    <xsd:import namespace="http://schemas.microsoft.com/office/infopath/2007/PartnerControls"/>
    <xsd:element name="YMSVerifiedBy" ma:index="4" ma:displayName="Verifier(s)" ma:description="Yara subject matter expert(s) with functional or process responsibilities related to the subject matter of the document. Responsible for securing that the document is feasible to implement." ma:internalName="YMSVerifiedBy" ma:readOnly="false">
      <xsd:complexType>
        <xsd:complexContent>
          <xsd:extension base="dms:UserMulti">
            <xsd:sequence>
              <xsd:element name="UserInfo" minOccurs="0" maxOccurs="unbounded">
                <xsd:complexType>
                  <xsd:sequence>
                    <xsd:element name="DisplayName" type="xsd:string" minOccurs="0"/>
                    <xsd:element name="AccountId" type="dms:UserId" minOccurs="0"/>
                    <xsd:element name="AccountType" type="xsd:string" minOccurs="0"/>
                  </xsd:sequence>
                </xsd:complexType>
              </xsd:element>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f55a5c64-ee7a-45c3-8a61-2a5fccd2fe9f" elementFormDefault="qualified">
    <xsd:import namespace="http://schemas.microsoft.com/office/2006/documentManagement/types"/>
    <xsd:import namespace="http://schemas.microsoft.com/office/infopath/2007/PartnerControls"/>
    <xsd:element name="ApprovedBy" ma:index="5" ma:displayName="Approver" ma:description="Accountable for the content of the document and the implementation of requirements laid out therein as part of her/his job duties and responsibilities. Has the authorizations required to perform that." ma:internalName="ApprovedBy" ma:readOnly="false">
      <xsd:complexType>
        <xsd:complexContent>
          <xsd:extension base="dms:User">
            <xsd:sequence>
              <xsd:element name="UserInfo" minOccurs="0" maxOccurs="unbounded">
                <xsd:complexType>
                  <xsd:sequence>
                    <xsd:element name="DisplayName" type="xsd:string" minOccurs="0"/>
                    <xsd:element name="AccountId" type="dms:UserId" minOccurs="0"/>
                    <xsd:element name="AccountType" type="xsd:string" minOccurs="0"/>
                  </xsd:sequence>
                </xsd:complexType>
              </xsd:element>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34ec7aef-c827-431b-9f81-2b6fc85e7c3a" elementFormDefault="qualified">
    <xsd:import namespace="http://schemas.microsoft.com/office/2006/documentManagement/types"/>
    <xsd:import namespace="http://schemas.microsoft.com/office/infopath/2007/PartnerControls"/>
    <xsd:element name="Discipline" ma:index="9" nillable="true" ma:displayName="Discipline" ma:format="Dropdown" ma:internalName="Discipline">
      <xsd:simpleType>
        <xsd:restriction base="dms:Choice">
          <xsd:enumeration value="Administration, project management"/>
          <xsd:enumeration value="Contracting and Purchasing"/>
          <xsd:enumeration value="Process"/>
          <xsd:enumeration value="Electrical"/>
          <xsd:enumeration value="Health, Environment, Safety"/>
          <xsd:enumeration value="Geology and Mining"/>
          <xsd:enumeration value="Automation"/>
          <xsd:enumeration value="Mechanical - Static"/>
          <xsd:enumeration value="Piping"/>
          <xsd:enumeration value="Quality"/>
          <xsd:enumeration value="Mechanical - Rotating"/>
          <xsd:enumeration value="Construction and Commissioning"/>
          <xsd:enumeration value="Multi-Discipline"/>
          <xsd:enumeration value="Civil, Structural and Architectural"/>
          <xsd:enumeration value="Research and Development"/>
        </xsd:restriction>
      </xsd:simpleType>
    </xsd:element>
    <xsd:element name="Title_x0020_Document_x0020_Set" ma:index="29" nillable="true" ma:displayName="Title Document Set" ma:indexed="true" ma:internalName="Title_x0020_Document_x0020_Set">
      <xsd:simpleType>
        <xsd:restriction base="dms:Text">
          <xsd:maxLength value="255"/>
        </xsd:restriction>
      </xsd:simpleType>
    </xsd:element>
    <xsd:element name="_dlc_DocIdPersistId" ma:index="32" nillable="true" ma:displayName="Persist ID" ma:description="Keep ID on add." ma:hidden="true" ma:internalName="_dlc_DocIdPersistId" ma:readOnly="true">
      <xsd:simpleType>
        <xsd:restriction base="dms:Boolean"/>
      </xsd:simpleType>
    </xsd:element>
    <xsd:element name="_dlc_DocIdUrl" ma:index="35"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 ma:index="38" nillable="true" ma:displayName="Document ID Value" ma:description="The value of the document ID assigned to this item." ma:indexed="true" ma:internalName="_dlc_DocId"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87e10885-fc90-419d-b063-93ca34e5acca" elementFormDefault="qualified">
    <xsd:import namespace="http://schemas.microsoft.com/office/2006/documentManagement/types"/>
    <xsd:import namespace="http://schemas.microsoft.com/office/infopath/2007/PartnerControls"/>
    <xsd:element name="TaxKeywordTaxHTField" ma:index="17" nillable="true" ma:taxonomy="true" ma:internalName="TaxKeywordTaxHTField" ma:taxonomyFieldName="TaxKeyword" ma:displayName="Enterprise Keywords" ma:fieldId="{23f27201-bee3-471e-b2e7-b64fd8b7ca38}" ma:taxonomyMulti="true" ma:sspId="5533a3b9-b735-45d9-b90a-92a3e579454d" ma:termSetId="00000000-0000-0000-0000-000000000000" ma:anchorId="00000000-0000-0000-0000-000000000000" ma:open="true" ma:isKeyword="true">
      <xsd:complexType>
        <xsd:sequence>
          <xsd:element ref="pc:Terms" minOccurs="0" maxOccurs="1"/>
        </xsd:sequence>
      </xsd:complexType>
    </xsd:element>
    <xsd:element name="TaxCatchAllLabel" ma:index="46" nillable="true" ma:displayName="Taxonomy Catch All Column1" ma:hidden="true" ma:list="{89fd8159-c443-44e9-aba4-402e2923e129}" ma:internalName="TaxCatchAllLabel" ma:readOnly="true" ma:showField="CatchAllDataLabel" ma:web="34ec7aef-c827-431b-9f81-2b6fc85e7c3a">
      <xsd:complexType>
        <xsd:complexContent>
          <xsd:extension base="dms:MultiChoiceLookup">
            <xsd:sequence>
              <xsd:element name="Value" type="dms:Lookup" maxOccurs="unbounded" minOccurs="0" nillable="true"/>
            </xsd:sequence>
          </xsd:extension>
        </xsd:complexContent>
      </xsd:complexType>
    </xsd:element>
    <xsd:element name="TaxCatchAll" ma:index="47" nillable="true" ma:displayName="Taxonomy Catch All Column" ma:hidden="true" ma:list="{89fd8159-c443-44e9-aba4-402e2923e129}" ma:internalName="TaxCatchAll" ma:showField="CatchAllData" ma:web="34ec7aef-c827-431b-9f81-2b6fc85e7c3a">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c07ea462-aaa2-4230-8650-800586fd6e0c" elementFormDefault="qualified">
    <xsd:import namespace="http://schemas.microsoft.com/office/2006/documentManagement/types"/>
    <xsd:import namespace="http://schemas.microsoft.com/office/infopath/2007/PartnerControls"/>
    <xsd:element name="YMSValidated" ma:index="18" nillable="true" ma:displayName="Validated" ma:format="DateOnly" ma:hidden="true" ma:internalName="YMSValidated">
      <xsd:simpleType>
        <xsd:restriction base="dms:DateTime"/>
      </xsd:simpleType>
    </xsd:element>
  </xsd:schema>
  <xsd:schema xmlns:xsd="http://www.w3.org/2001/XMLSchema" xmlns:xs="http://www.w3.org/2001/XMLSchema" xmlns:dms="http://schemas.microsoft.com/office/2006/documentManagement/types" xmlns:pc="http://schemas.microsoft.com/office/infopath/2007/PartnerControls" targetNamespace="87369ed8-7398-499d-83ae-9d42e0d3e3dd" elementFormDefault="qualified">
    <xsd:import namespace="http://schemas.microsoft.com/office/2006/documentManagement/types"/>
    <xsd:import namespace="http://schemas.microsoft.com/office/infopath/2007/PartnerControls"/>
    <xsd:element name="YMSVerified" ma:index="19" nillable="true" ma:displayName="Verified" ma:format="DateOnly" ma:hidden="true" ma:internalName="YMSVerified">
      <xsd:simpleType>
        <xsd:restriction base="dms:DateTime"/>
      </xsd:simpleType>
    </xsd:element>
  </xsd:schema>
  <xsd:schema xmlns:xsd="http://www.w3.org/2001/XMLSchema" xmlns:xs="http://www.w3.org/2001/XMLSchema" xmlns:dms="http://schemas.microsoft.com/office/2006/documentManagement/types" xmlns:pc="http://schemas.microsoft.com/office/infopath/2007/PartnerControls" targetNamespace="394ed8b9-e7ed-4b31-94f1-4960fcc17a1d" elementFormDefault="qualified">
    <xsd:import namespace="http://schemas.microsoft.com/office/2006/documentManagement/types"/>
    <xsd:import namespace="http://schemas.microsoft.com/office/infopath/2007/PartnerControls"/>
    <xsd:element name="Approved" ma:index="20" nillable="true" ma:displayName="Approved" ma:format="DateOnly" ma:internalName="Approved">
      <xsd:simpleType>
        <xsd:restriction base="dms:DateTime"/>
      </xsd:simpleType>
    </xsd:element>
  </xsd:schema>
  <xsd:schema xmlns:xsd="http://www.w3.org/2001/XMLSchema" xmlns:xs="http://www.w3.org/2001/XMLSchema" xmlns:dms="http://schemas.microsoft.com/office/2006/documentManagement/types" xmlns:pc="http://schemas.microsoft.com/office/infopath/2007/PartnerControls" targetNamespace="9db00453-5af4-4cae-918b-d577b3e25147" elementFormDefault="qualified">
    <xsd:import namespace="http://schemas.microsoft.com/office/2006/documentManagement/types"/>
    <xsd:import namespace="http://schemas.microsoft.com/office/infopath/2007/PartnerControls"/>
    <xsd:element name="NextReviewDate" ma:index="21" ma:displayName="Next Review Date" ma:format="DateOnly" ma:internalName="NextReviewDate" ma:readOnly="false">
      <xsd:simpleType>
        <xsd:restriction base="dms:DateTime"/>
      </xsd:simpleType>
    </xsd:element>
  </xsd:schema>
  <xsd:schema xmlns:xsd="http://www.w3.org/2001/XMLSchema" xmlns:xs="http://www.w3.org/2001/XMLSchema" xmlns:dms="http://schemas.microsoft.com/office/2006/documentManagement/types" xmlns:pc="http://schemas.microsoft.com/office/infopath/2007/PartnerControls" targetNamespace="92cd3523-8a7e-43d8-8db2-82bba2d9642c" elementFormDefault="qualified">
    <xsd:import namespace="http://schemas.microsoft.com/office/2006/documentManagement/types"/>
    <xsd:import namespace="http://schemas.microsoft.com/office/infopath/2007/PartnerControls"/>
    <xsd:element name="VersionComments" ma:index="22" nillable="true" ma:displayName="Version Comments" ma:description="Document Officer summary of what has changed since last version." ma:internalName="VersionComments">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d3423f4c-ca1b-406e-8999-0f2e1bacbbdc" elementFormDefault="qualified">
    <xsd:import namespace="http://schemas.microsoft.com/office/2006/documentManagement/types"/>
    <xsd:import namespace="http://schemas.microsoft.com/office/infopath/2007/PartnerControls"/>
    <xsd:element name="YMSMailingList" ma:index="23" nillable="true" ma:displayName="Mailing List" ma:description="Users and/or groups that shall be notified by e-mail when a new document (or a new version) has been published." ma:SearchPeopleOnly="false" ma:SharePointGroup="0" ma:internalName="YMSMailingList" ma:readOnly="false" ma:showField="ImnNam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3e7d0fcb-27b1-4f44-bc24-67a17c18ba0d" elementFormDefault="qualified">
    <xsd:import namespace="http://schemas.microsoft.com/office/2006/documentManagement/types"/>
    <xsd:import namespace="http://schemas.microsoft.com/office/infopath/2007/PartnerControls"/>
    <xsd:element name="YMSWorkflowStatus" ma:index="24" nillable="true" ma:displayName="Publish Status" ma:format="Dropdown" ma:hidden="true" ma:internalName="YMSWorkflowStatus" ma:readOnly="false">
      <xsd:simpleType>
        <xsd:restriction base="dms:Choice">
          <xsd:enumeration value="Waiting for Owner"/>
          <xsd:enumeration value="Waiting for Officer"/>
          <xsd:enumeration value="Waiting for Verifiers"/>
          <xsd:enumeration value="Waiting for Approver"/>
        </xsd:restriction>
      </xsd:simpleType>
    </xsd:element>
    <xsd:element name="YMSWFPublishStatus" ma:index="25" nillable="true" ma:displayName="Publish Workflow" ma:default="Not Started" ma:internalName="YMSWFPublishStatus">
      <xsd:simpleType>
        <xsd:restriction base="dms:Text">
          <xsd:maxLength value="255"/>
        </xsd:restriction>
      </xsd:simpleType>
    </xsd:element>
    <xsd:element name="YMSWFFeedbackStatus" ma:index="26" nillable="true" ma:displayName="Feedback Workflow" ma:default="Not Started" ma:internalName="YMSWFFeedbackStatus">
      <xsd:simpleType>
        <xsd:restriction base="dms:Text">
          <xsd:maxLength value="255"/>
        </xsd:restriction>
      </xsd:simpleType>
    </xsd:element>
    <xsd:element name="YMSDocumentID" ma:index="28" nillable="true" ma:displayName="YMS Document ID" ma:internalName="YMSDocumentID">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baa7e6e5-0dd4-48df-aa07-d07d0022d296" elementFormDefault="qualified">
    <xsd:import namespace="http://schemas.microsoft.com/office/2006/documentManagement/types"/>
    <xsd:import namespace="http://schemas.microsoft.com/office/infopath/2007/PartnerControls"/>
    <xsd:element name="YMSDocumentReferenceID" ma:index="27" nillable="true" ma:displayName="Document Reference" ma:decimals="0" ma:internalName="YMSDocumentReferenceID">
      <xsd:simpleType>
        <xsd:restriction base="dms:Number"/>
      </xsd:simpleType>
    </xsd:element>
    <xsd:element name="YMSPublishedByFlow" ma:index="30" nillable="true" ma:displayName="Published By Flow" ma:default="0" ma:internalName="YMSPublishedByFlow">
      <xsd:simpleType>
        <xsd:restriction base="dms:Boolean"/>
      </xsd:simpleType>
    </xsd:element>
  </xsd:schema>
  <xsd:schema xmlns:xsd="http://www.w3.org/2001/XMLSchema" xmlns:xs="http://www.w3.org/2001/XMLSchema" xmlns:dms="http://schemas.microsoft.com/office/2006/documentManagement/types" xmlns:pc="http://schemas.microsoft.com/office/infopath/2007/PartnerControls" targetNamespace="6dd6184f-085c-414b-8597-8eabe9167261" elementFormDefault="qualified">
    <xsd:import namespace="http://schemas.microsoft.com/office/2006/documentManagement/types"/>
    <xsd:import namespace="http://schemas.microsoft.com/office/infopath/2007/PartnerControls"/>
    <xsd:element name="YMSVersion" ma:index="31" nillable="true" ma:displayName="YMS Version" ma:internalName="YMSVersion">
      <xsd:simpleType>
        <xsd:restriction base="dms:Text">
          <xsd:maxLength value="10"/>
        </xsd:restriction>
      </xsd:simpleType>
    </xsd:element>
  </xsd:schema>
  <xsd:schema xmlns:xsd="http://www.w3.org/2001/XMLSchema" xmlns:xs="http://www.w3.org/2001/XMLSchema" xmlns:dms="http://schemas.microsoft.com/office/2006/documentManagement/types" xmlns:pc="http://schemas.microsoft.com/office/infopath/2007/PartnerControls" targetNamespace="f8e6360d-78cc-49d1-aeea-3283394d6409" elementFormDefault="qualified">
    <xsd:import namespace="http://schemas.microsoft.com/office/2006/documentManagement/types"/>
    <xsd:import namespace="http://schemas.microsoft.com/office/infopath/2007/PartnerControls"/>
    <xsd:element name="p86715aca52141abbbc72242a6908122" ma:index="33" ma:taxonomy="true" ma:internalName="p86715aca52141abbbc72242a6908122" ma:taxonomyFieldName="YMSOwnedByOrganization" ma:displayName="Owned by Organization" ma:indexed="true" ma:readOnly="false" ma:fieldId="{986715ac-a521-41ab-bbc7-2242a6908122}" ma:sspId="5533a3b9-b735-45d9-b90a-92a3e579454d" ma:termSetId="c1ade087-d0bb-40d3-b615-c1c59b447499" ma:anchorId="00000000-0000-0000-0000-000000000000" ma:open="false" ma:isKeyword="false">
      <xsd:complexType>
        <xsd:sequence>
          <xsd:element ref="pc:Terms" minOccurs="0" maxOccurs="1"/>
        </xsd:sequence>
      </xsd:complexType>
    </xsd:element>
    <xsd:element name="b03ec9c9fc15465d981edaaba1c2c808" ma:index="34" ma:taxonomy="true" ma:internalName="b03ec9c9fc15465d981edaaba1c2c808" ma:taxonomyFieldName="YMSLanguage" ma:displayName="Language" ma:readOnly="false" ma:fieldId="{b03ec9c9-fc15-465d-981e-daaba1c2c808}" ma:sspId="5533a3b9-b735-45d9-b90a-92a3e579454d" ma:termSetId="766e8732-e0db-493c-8a8a-eb81cda117a2" ma:anchorId="00000000-0000-0000-0000-000000000000" ma:open="false" ma:isKeyword="false">
      <xsd:complexType>
        <xsd:sequence>
          <xsd:element ref="pc:Terms" minOccurs="0" maxOccurs="1"/>
        </xsd:sequence>
      </xsd:complexType>
    </xsd:element>
    <xsd:element name="o288efda00fc4076844e479a2058cd7f" ma:index="36" ma:taxonomy="true" ma:internalName="o288efda00fc4076844e479a2058cd7f" ma:taxonomyFieldName="YMSInformationClassification" ma:displayName="Information Classification" ma:readOnly="false" ma:fieldId="{8288efda-00fc-4076-844e-479a2058cd7f}" ma:sspId="5533a3b9-b735-45d9-b90a-92a3e579454d" ma:termSetId="db7c8118-7f54-4ea2-93d8-84458016e64e" ma:anchorId="00000000-0000-0000-0000-000000000000" ma:open="false" ma:isKeyword="false">
      <xsd:complexType>
        <xsd:sequence>
          <xsd:element ref="pc:Terms" minOccurs="0" maxOccurs="1"/>
        </xsd:sequence>
      </xsd:complexType>
    </xsd:element>
    <xsd:element name="e09cb138fc0f497bb56389e034ed12c0" ma:index="37" nillable="true" ma:taxonomy="true" ma:internalName="e09cb138fc0f497bb56389e034ed12c0" ma:taxonomyFieldName="YMSCategory" ma:displayName="Category" ma:fieldId="{e09cb138-fc0f-497b-b563-89e034ed12c0}" ma:taxonomyMulti="true" ma:sspId="5533a3b9-b735-45d9-b90a-92a3e579454d" ma:termSetId="13584718-877e-437a-889c-f5476f3365a6" ma:anchorId="00000000-0000-0000-0000-000000000000" ma:open="false" ma:isKeyword="false">
      <xsd:complexType>
        <xsd:sequence>
          <xsd:element ref="pc:Terms" minOccurs="0" maxOccurs="1"/>
        </xsd:sequence>
      </xsd:complexType>
    </xsd:element>
    <xsd:element name="n566aa1c09b948d8b11dba67b383f70a" ma:index="39" ma:taxonomy="true" ma:internalName="n566aa1c09b948d8b11dba67b383f70a" ma:taxonomyFieldName="YMSRelevantForProcesses" ma:displayName="Relevant for Process" ma:indexed="true" ma:readOnly="false" ma:fieldId="{7566aa1c-09b9-48d8-b11d-ba67b383f70a}" ma:sspId="5533a3b9-b735-45d9-b90a-92a3e579454d" ma:termSetId="6f7e89f7-4d9f-4f09-a13b-e3cdab2383f6" ma:anchorId="00000000-0000-0000-0000-000000000000" ma:open="false" ma:isKeyword="false">
      <xsd:complexType>
        <xsd:sequence>
          <xsd:element ref="pc:Terms" minOccurs="0" maxOccurs="1"/>
        </xsd:sequence>
      </xsd:complexType>
    </xsd:element>
    <xsd:element name="l45847b67a134e4a87db9037747dc84f" ma:index="40" ma:taxonomy="true" ma:internalName="l45847b67a134e4a87db9037747dc84f" ma:taxonomyFieldName="ValidForOrganization" ma:displayName="Valid for Organization(s)" ma:readOnly="false" ma:fieldId="{545847b6-7a13-4e4a-87db-9037747dc84f}" ma:taxonomyMulti="true" ma:sspId="5533a3b9-b735-45d9-b90a-92a3e579454d" ma:termSetId="c1ade087-d0bb-40d3-b615-c1c59b447499" ma:anchorId="00000000-0000-0000-0000-000000000000" ma:open="false" ma:isKeyword="false">
      <xsd:complexType>
        <xsd:sequence>
          <xsd:element ref="pc:Terms" minOccurs="0" maxOccurs="1"/>
        </xsd:sequence>
      </xsd:complexType>
    </xsd:element>
    <xsd:element name="of7bed9b6773446bbb8d11896e239967" ma:index="41" nillable="true" ma:taxonomy="true" ma:internalName="of7bed9b6773446bbb8d11896e239967" ma:taxonomyFieldName="YMSExternalReferences" ma:displayName="External References" ma:fieldId="{8f7bed9b-6773-446b-bb8d-11896e239967}" ma:taxonomyMulti="true" ma:sspId="5533a3b9-b735-45d9-b90a-92a3e579454d" ma:termSetId="dd999b9a-32c8-4410-bcca-b947ab7173c5" ma:anchorId="00000000-0000-0000-0000-000000000000" ma:open="false" ma:isKeyword="false">
      <xsd:complexType>
        <xsd:sequence>
          <xsd:element ref="pc:Terms" minOccurs="0" maxOccurs="1"/>
        </xsd:sequence>
      </xsd:complexType>
    </xsd:element>
    <xsd:element name="m6a006d3bc2e488b98d5a60be7da4a85" ma:index="54" ma:taxonomy="true" ma:internalName="m6a006d3bc2e488b98d5a60be7da4a85" ma:taxonomyFieldName="ValidForFacility" ma:displayName="Valid for Location/Facility" ma:readOnly="false" ma:fieldId="{66a006d3-bc2e-488b-98d5-a60be7da4a85}" ma:taxonomyMulti="true" ma:sspId="5533a3b9-b735-45d9-b90a-92a3e579454d" ma:termSetId="91ebc4ff-ad3e-4408-9bb9-8a666c079ad8" ma:anchorId="00000000-0000-0000-0000-000000000000" ma:open="false" ma:isKeyword="false">
      <xsd:complexType>
        <xsd:sequence>
          <xsd:element ref="pc:Terms" minOccurs="0" maxOccurs="1"/>
        </xsd:sequence>
      </xsd:complexType>
    </xsd:element>
    <xsd:element name="a5cdc0369a234aa08bf5ccf7ac490442" ma:index="55" ma:taxonomy="true" ma:internalName="a5cdc0369a234aa08bf5ccf7ac490442" ma:taxonomyFieldName="DocumentType" ma:displayName="Document Type" ma:indexed="true" ma:readOnly="false" ma:fieldId="{a5cdc036-9a23-4aa0-8bf5-ccf7ac490442}" ma:sspId="5533a3b9-b735-45d9-b90a-92a3e579454d" ma:termSetId="50da62af-6014-4b51-9b7a-de3c108aa5be" ma:anchorId="00000000-0000-0000-0000-000000000000" ma:open="fals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07a05747-3f5d-4f2f-9bac-2ad93ac0cba2" elementFormDefault="qualified">
    <xsd:import namespace="http://schemas.microsoft.com/office/2006/documentManagement/types"/>
    <xsd:import namespace="http://schemas.microsoft.com/office/infopath/2007/PartnerControls"/>
    <xsd:element name="DLCPolicyLabelValue" ma:index="49" nillable="true" ma:displayName="Label" ma:description="Stores the current value of the label." ma:internalName="DLCPolicyLabelValue" ma:readOnly="true">
      <xsd:simpleType>
        <xsd:restriction base="dms:Note">
          <xsd:maxLength value="255"/>
        </xsd:restriction>
      </xsd:simpleType>
    </xsd:element>
    <xsd:element name="DLCPolicyLabelClientValue" ma:index="50" nillable="true" ma:displayName="Client Label Value" ma:description="Stores the last label value computed on the client." ma:hidden="true" ma:internalName="DLCPolicyLabelClientValue" ma:readOnly="false">
      <xsd:simpleType>
        <xsd:restriction base="dms:Note"/>
      </xsd:simpleType>
    </xsd:element>
    <xsd:element name="DLCPolicyLabelLock" ma:index="51" nillable="true" ma:displayName="Label Locked" ma:description="Indicates whether the label should be updated when item properties are modified." ma:hidden="true" ma:internalName="DLCPolicyLabelLock" ma:readOnly="false">
      <xsd:simpleType>
        <xsd:restriction base="dms:Text"/>
      </xsd:simpleType>
    </xsd:element>
    <xsd:element name="lcf76f155ced4ddcb4097134ff3c332f" ma:index="56" nillable="true" ma:displayName="Image Tags_0" ma:hidden="true" ma:internalName="lcf76f155ced4ddcb4097134ff3c332f">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53" ma:displayName="Content Type"/>
        <xsd:element ref="dc:title"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4.xml><?xml version="1.0" encoding="utf-8"?>
<?mso-contentType ?>
<FormTemplates xmlns="http://schemas.microsoft.com/sharepoint/v3/contenttype/forms">
  <Display>DocumentLibraryForm</Display>
  <Edit>DocumentLibraryForm</Edit>
  <New>DocumentLibraryForm</New>
</FormTemplates>
</file>

<file path=customXml/item5.xml><?xml version="1.0" encoding="utf-8"?>
<p:properties xmlns:p="http://schemas.microsoft.com/office/2006/metadata/properties" xmlns:xsi="http://www.w3.org/2001/XMLSchema-instance" xmlns:pc="http://schemas.microsoft.com/office/infopath/2007/PartnerControls">
  <documentManagement>
    <Approved xmlns="394ed8b9-e7ed-4b31-94f1-4960fcc17a1d">2025-06-19T09:40:33+00:00</Approved>
    <NextReviewDate xmlns="9db00453-5af4-4cae-918b-d577b3e25147">2028-06-18T22:00:00+00:00</NextReviewDate>
    <DocumentOwner xmlns="009a2248-1bc5-4823-a4cc-a112fd46d800">
      <UserInfo>
        <DisplayName>Kari-Anne Barstad</DisplayName>
        <AccountId>64</AccountId>
        <AccountType/>
      </UserInfo>
    </DocumentOwner>
    <ApprovedBy xmlns="f55a5c64-ee7a-45c3-8a61-2a5fccd2fe9f">
      <UserInfo>
        <DisplayName>Kari-Anne Barstad</DisplayName>
        <AccountId>64</AccountId>
        <AccountType/>
      </UserInfo>
    </ApprovedBy>
    <VersionComments xmlns="92cd3523-8a7e-43d8-8db2-82bba2d9642c" xsi:nil="true"/>
    <l45847b67a134e4a87db9037747dc84f xmlns="f8e6360d-78cc-49d1-aeea-3283394d6409">
      <Terms xmlns="http://schemas.microsoft.com/office/infopath/2007/PartnerControls">
        <TermInfo xmlns="http://schemas.microsoft.com/office/infopath/2007/PartnerControls">
          <TermName xmlns="http://schemas.microsoft.com/office/infopath/2007/PartnerControls">Porsgrunn</TermName>
          <TermId xmlns="http://schemas.microsoft.com/office/infopath/2007/PartnerControls">dbda0686-9de9-4c22-b974-b2de0cf7e153</TermId>
        </TermInfo>
        <TermInfo xmlns="http://schemas.microsoft.com/office/infopath/2007/PartnerControls">
          <TermName xmlns="http://schemas.microsoft.com/office/infopath/2007/PartnerControls">Herøya Nett AS</TermName>
          <TermId xmlns="http://schemas.microsoft.com/office/infopath/2007/PartnerControls">2bfd2663-7f53-449d-8728-24166c5c8483</TermId>
        </TermInfo>
      </Terms>
    </l45847b67a134e4a87db9037747dc84f>
    <e09cb138fc0f497bb56389e034ed12c0 xmlns="f8e6360d-78cc-49d1-aeea-3283394d6409">
      <Terms xmlns="http://schemas.microsoft.com/office/infopath/2007/PartnerControls">
        <TermInfo xmlns="http://schemas.microsoft.com/office/infopath/2007/PartnerControls">
          <TermName xmlns="http://schemas.microsoft.com/office/infopath/2007/PartnerControls">Emergency management</TermName>
          <TermId xmlns="http://schemas.microsoft.com/office/infopath/2007/PartnerControls">3d2400ac-6ac7-4089-9701-b578cd407842</TermId>
        </TermInfo>
      </Terms>
    </e09cb138fc0f497bb56389e034ed12c0>
    <a5cdc0369a234aa08bf5ccf7ac490442 xmlns="f8e6360d-78cc-49d1-aeea-3283394d6409">
      <Terms xmlns="http://schemas.microsoft.com/office/infopath/2007/PartnerControls">
        <TermInfo xmlns="http://schemas.microsoft.com/office/infopath/2007/PartnerControls">
          <TermName xmlns="http://schemas.microsoft.com/office/infopath/2007/PartnerControls">Attachment</TermName>
          <TermId xmlns="http://schemas.microsoft.com/office/infopath/2007/PartnerControls">32f2a6b5-6713-48ab-a192-ee5845d0dd65</TermId>
        </TermInfo>
      </Terms>
    </a5cdc0369a234aa08bf5ccf7ac490442>
    <n566aa1c09b948d8b11dba67b383f70a xmlns="f8e6360d-78cc-49d1-aeea-3283394d6409">
      <Terms xmlns="http://schemas.microsoft.com/office/infopath/2007/PartnerControls">
        <TermInfo xmlns="http://schemas.microsoft.com/office/infopath/2007/PartnerControls">
          <TermName xmlns="http://schemas.microsoft.com/office/infopath/2007/PartnerControls">HESQ</TermName>
          <TermId xmlns="http://schemas.microsoft.com/office/infopath/2007/PartnerControls">5b64083c-34d4-4f70-81ab-5bc706e394e9</TermId>
        </TermInfo>
      </Terms>
    </n566aa1c09b948d8b11dba67b383f70a>
    <TaxKeywordTaxHTField xmlns="87e10885-fc90-419d-b063-93ca34e5acca">
      <Terms xmlns="http://schemas.microsoft.com/office/infopath/2007/PartnerControls">
        <TermInfo xmlns="http://schemas.microsoft.com/office/infopath/2007/PartnerControls">
          <TermName xmlns="http://schemas.microsoft.com/office/infopath/2007/PartnerControls">Shared learning</TermName>
          <TermId xmlns="http://schemas.microsoft.com/office/infopath/2007/PartnerControls">37bd057a-d239-4aaf-a168-331872b1e5e7</TermId>
        </TermInfo>
      </Terms>
    </TaxKeywordTaxHTField>
    <p86715aca52141abbbc72242a6908122 xmlns="f8e6360d-78cc-49d1-aeea-3283394d6409">
      <Terms xmlns="http://schemas.microsoft.com/office/infopath/2007/PartnerControls">
        <TermInfo xmlns="http://schemas.microsoft.com/office/infopath/2007/PartnerControls">
          <TermName xmlns="http://schemas.microsoft.com/office/infopath/2007/PartnerControls">Health environment and safety</TermName>
          <TermId xmlns="http://schemas.microsoft.com/office/infopath/2007/PartnerControls">8dbc8ee6-68e3-4838-899f-143527fe0929</TermId>
        </TermInfo>
      </Terms>
    </p86715aca52141abbbc72242a6908122>
    <o288efda00fc4076844e479a2058cd7f xmlns="f8e6360d-78cc-49d1-aeea-3283394d6409">
      <Terms xmlns="http://schemas.microsoft.com/office/infopath/2007/PartnerControls">
        <TermInfo xmlns="http://schemas.microsoft.com/office/infopath/2007/PartnerControls">
          <TermName xmlns="http://schemas.microsoft.com/office/infopath/2007/PartnerControls">Internal</TermName>
          <TermId xmlns="http://schemas.microsoft.com/office/infopath/2007/PartnerControls">8d0bf247-e111-4539-9347-43011421bfa3</TermId>
        </TermInfo>
      </Terms>
    </o288efda00fc4076844e479a2058cd7f>
    <TaxCatchAll xmlns="87e10885-fc90-419d-b063-93ca34e5acca">
      <Value>292</Value>
      <Value>27</Value>
      <Value>98</Value>
      <Value>20</Value>
      <Value>56</Value>
      <Value>101</Value>
      <Value>91</Value>
      <Value>93</Value>
      <Value>14</Value>
      <Value>46</Value>
      <Value>5</Value>
      <Value>41</Value>
    </TaxCatchAll>
    <of7bed9b6773446bbb8d11896e239967 xmlns="f8e6360d-78cc-49d1-aeea-3283394d6409">
      <Terms xmlns="http://schemas.microsoft.com/office/infopath/2007/PartnerControls"/>
    </of7bed9b6773446bbb8d11896e239967>
    <m6a006d3bc2e488b98d5a60be7da4a85 xmlns="f8e6360d-78cc-49d1-aeea-3283394d6409">
      <Terms xmlns="http://schemas.microsoft.com/office/infopath/2007/PartnerControls">
        <TermInfo xmlns="http://schemas.microsoft.com/office/infopath/2007/PartnerControls">
          <TermName xmlns="http://schemas.microsoft.com/office/infopath/2007/PartnerControls">Yara Porsgrunn</TermName>
          <TermId xmlns="http://schemas.microsoft.com/office/infopath/2007/PartnerControls">aa03bb2e-ba63-4150-8d2e-7e65deeb8394</TermId>
        </TermInfo>
        <TermInfo xmlns="http://schemas.microsoft.com/office/infopath/2007/PartnerControls">
          <TermName xmlns="http://schemas.microsoft.com/office/infopath/2007/PartnerControls">YTP Technology</TermName>
          <TermId xmlns="http://schemas.microsoft.com/office/infopath/2007/PartnerControls">8c0a363e-c223-47ce-b629-6e6b291c3509</TermId>
        </TermInfo>
        <TermInfo xmlns="http://schemas.microsoft.com/office/infopath/2007/PartnerControls">
          <TermName xmlns="http://schemas.microsoft.com/office/infopath/2007/PartnerControls">Herøya Nett</TermName>
          <TermId xmlns="http://schemas.microsoft.com/office/infopath/2007/PartnerControls">2f03c819-18cb-40dd-848c-2d356c147273</TermId>
        </TermInfo>
      </Terms>
    </m6a006d3bc2e488b98d5a60be7da4a85>
    <b03ec9c9fc15465d981edaaba1c2c808 xmlns="f8e6360d-78cc-49d1-aeea-3283394d6409">
      <Terms xmlns="http://schemas.microsoft.com/office/infopath/2007/PartnerControls">
        <TermInfo xmlns="http://schemas.microsoft.com/office/infopath/2007/PartnerControls">
          <TermName xmlns="http://schemas.microsoft.com/office/infopath/2007/PartnerControls">Norwegian</TermName>
          <TermId xmlns="http://schemas.microsoft.com/office/infopath/2007/PartnerControls">a797c4cb-7e1f-4d1d-aa7c-6dd6501a9c29</TermId>
        </TermInfo>
      </Terms>
    </b03ec9c9fc15465d981edaaba1c2c808>
    <_dlc_DocId xmlns="34ec7aef-c827-431b-9f81-2b6fc85e7c3a">YMSProsgrunn-898939834-2485</_dlc_DocId>
    <_dlc_DocIdUrl xmlns="34ec7aef-c827-431b-9f81-2b6fc85e7c3a">
      <Url>https://yara.sharepoint.com/sites/YMS_Porsgrunn/_layouts/15/DocIdRedir.aspx?ID=YMSProsgrunn-898939834-2485</Url>
      <Description>YMSProsgrunn-898939834-2485</Description>
    </_dlc_DocIdUrl>
    <YMSVerifiedBy xmlns="ef6f3ae6-21f7-442b-8cbd-e7de8225ec52">
      <UserInfo>
        <DisplayName>i:0#.f|membership|a137361@yara.com</DisplayName>
        <AccountId>64</AccountId>
        <AccountType/>
      </UserInfo>
    </YMSVerifiedBy>
    <YMSMailingList xmlns="d3423f4c-ca1b-406e-8999-0f2e1bacbbdc">
      <UserInfo>
        <DisplayName/>
        <AccountId xsi:nil="true"/>
        <AccountType/>
      </UserInfo>
    </YMSMailingList>
    <YMSWFFeedbackStatus xmlns="3e7d0fcb-27b1-4f44-bc24-67a17c18ba0d">Not Started</YMSWFFeedbackStatus>
    <YMSWorkflowStatus xmlns="3e7d0fcb-27b1-4f44-bc24-67a17c18ba0d" xsi:nil="true"/>
    <YMSWFPublishStatus xmlns="3e7d0fcb-27b1-4f44-bc24-67a17c18ba0d">Not Started</YMSWFPublishStatus>
    <YMSDocumentReferenceID xmlns="baa7e6e5-0dd4-48df-aa07-d07d0022d296">522</YMSDocumentReferenceID>
    <YMSDocumentOfficer xmlns="88eb63a8-b495-4068-bc83-a212bb1828a2">
      <UserInfo>
        <DisplayName>Kari-Anne Barstad</DisplayName>
        <AccountId>64</AccountId>
        <AccountType/>
      </UserInfo>
    </YMSDocumentOfficer>
    <YMSValidated xmlns="c07ea462-aaa2-4230-8650-800586fd6e0c">2025-06-19T09:35:05+00:00</YMSValidated>
    <DocumentSetDescription xmlns="http://schemas.microsoft.com/sharepoint/v3" xsi:nil="true"/>
    <YMSDocumentID xmlns="3e7d0fcb-27b1-4f44-bc24-67a17c18ba0d">YMS0-134-3469</YMSDocumentID>
    <YMSVerified xmlns="87369ed8-7398-499d-83ae-9d42e0d3e3dd">2025-06-19T09:37:36+00:00</YMSVerified>
    <Title_x0020_Document_x0020_Set xmlns="34ec7aef-c827-431b-9f81-2b6fc85e7c3a">L-201 Håndtering av uønskede hendelser; skader/tilløp/farlige forhold, naboklager og omdømme</Title_x0020_Document_x0020_Set>
    <YMSPublishedByFlow xmlns="baa7e6e5-0dd4-48df-aa07-d07d0022d296">true</YMSPublishedByFlow>
    <YMSVersion xmlns="6dd6184f-085c-414b-8597-8eabe9167261">5.0</YMSVersion>
    <Discipline xmlns="34ec7aef-c827-431b-9f81-2b6fc85e7c3a" xsi:nil="true"/>
    <DLCPolicyLabelLock xmlns="07a05747-3f5d-4f2f-9bac-2ad93ac0cba2" xsi:nil="true"/>
    <DLCPolicyLabelClientValue xmlns="07a05747-3f5d-4f2f-9bac-2ad93ac0cba2" xsi:nil="true"/>
    <DLCPolicyLabelValue xmlns="07a05747-3f5d-4f2f-9bac-2ad93ac0cba2">4.0</DLCPolicyLabelValue>
    <lcf76f155ced4ddcb4097134ff3c332f xmlns="07a05747-3f5d-4f2f-9bac-2ad93ac0cba2" xsi:nil="true"/>
  </documentManagement>
</p:properties>
</file>

<file path=customXml/itemProps1.xml><?xml version="1.0" encoding="utf-8"?>
<ds:datastoreItem xmlns:ds="http://schemas.openxmlformats.org/officeDocument/2006/customXml" ds:itemID="{3C393B7F-0EB8-46BE-8F15-25BBF19001D1}"/>
</file>

<file path=customXml/itemProps2.xml><?xml version="1.0" encoding="utf-8"?>
<ds:datastoreItem xmlns:ds="http://schemas.openxmlformats.org/officeDocument/2006/customXml" ds:itemID="{1610096C-3105-4DD9-B952-587788EBFFFE}">
  <ds:schemaRefs>
    <ds:schemaRef ds:uri="http://schemas.microsoft.com/sharepoint/events"/>
  </ds:schemaRefs>
</ds:datastoreItem>
</file>

<file path=customXml/itemProps3.xml><?xml version="1.0" encoding="utf-8"?>
<ds:datastoreItem xmlns:ds="http://schemas.openxmlformats.org/officeDocument/2006/customXml" ds:itemID="{A3467C42-0C90-4008-B3F9-2E30BD6278A9}"/>
</file>

<file path=customXml/itemProps4.xml><?xml version="1.0" encoding="utf-8"?>
<ds:datastoreItem xmlns:ds="http://schemas.openxmlformats.org/officeDocument/2006/customXml" ds:itemID="{D63ABF09-73BC-4CC2-BE69-B72D73D596E0}">
  <ds:schemaRefs>
    <ds:schemaRef ds:uri="http://schemas.microsoft.com/sharepoint/v3/contenttype/forms"/>
  </ds:schemaRefs>
</ds:datastoreItem>
</file>

<file path=customXml/itemProps5.xml><?xml version="1.0" encoding="utf-8"?>
<ds:datastoreItem xmlns:ds="http://schemas.openxmlformats.org/officeDocument/2006/customXml" ds:itemID="{84EDAA29-9289-4F2A-8C33-F4EFF594E830}">
  <ds:schemaRefs>
    <ds:schemaRef ds:uri="http://purl.org/dc/dcmitype/"/>
    <ds:schemaRef ds:uri="baa7e6e5-0dd4-48df-aa07-d07d0022d296"/>
    <ds:schemaRef ds:uri="87e10885-fc90-419d-b063-93ca34e5acca"/>
    <ds:schemaRef ds:uri="http://schemas.microsoft.com/office/2006/documentManagement/types"/>
    <ds:schemaRef ds:uri="c07ea462-aaa2-4230-8650-800586fd6e0c"/>
    <ds:schemaRef ds:uri="http://purl.org/dc/terms/"/>
    <ds:schemaRef ds:uri="http://purl.org/dc/elements/1.1/"/>
    <ds:schemaRef ds:uri="http://schemas.microsoft.com/office/2006/metadata/properties"/>
    <ds:schemaRef ds:uri="87369ed8-7398-499d-83ae-9d42e0d3e3dd"/>
    <ds:schemaRef ds:uri="http://schemas.microsoft.com/office/infopath/2007/PartnerControls"/>
    <ds:schemaRef ds:uri="http://schemas.openxmlformats.org/package/2006/metadata/core-properties"/>
    <ds:schemaRef ds:uri="34ec7aef-c827-431b-9f81-2b6fc85e7c3a"/>
    <ds:schemaRef ds:uri="a3cebfa3-c9e2-4350-aa03-94f2aa0492f2"/>
    <ds:schemaRef ds:uri="394ed8b9-e7ed-4b31-94f1-4960fcc17a1d"/>
    <ds:schemaRef ds:uri="http://www.w3.org/XML/1998/namespace"/>
    <ds:schemaRef ds:uri="3e7d0fcb-27b1-4f44-bc24-67a17c18ba0d"/>
    <ds:schemaRef ds:uri="f8e6360d-78cc-49d1-aeea-3283394d6409"/>
    <ds:schemaRef ds:uri="f55a5c64-ee7a-45c3-8a61-2a5fccd2fe9f"/>
    <ds:schemaRef ds:uri="ef6f3ae6-21f7-442b-8cbd-e7de8225ec52"/>
    <ds:schemaRef ds:uri="6dd6184f-085c-414b-8597-8eabe9167261"/>
    <ds:schemaRef ds:uri="d3423f4c-ca1b-406e-8999-0f2e1bacbbdc"/>
    <ds:schemaRef ds:uri="92cd3523-8a7e-43d8-8db2-82bba2d9642c"/>
    <ds:schemaRef ds:uri="9db00453-5af4-4cae-918b-d577b3e25147"/>
    <ds:schemaRef ds:uri="88eb63a8-b495-4068-bc83-a212bb1828a2"/>
    <ds:schemaRef ds:uri="009a2248-1bc5-4823-a4cc-a112fd46d800"/>
    <ds:schemaRef ds:uri="http://schemas.microsoft.com/sharepoint/v3"/>
  </ds:schemaRefs>
</ds:datastoreItem>
</file>

<file path=docMetadata/LabelInfo.xml><?xml version="1.0" encoding="utf-8"?>
<clbl:labelList xmlns:clbl="http://schemas.microsoft.com/office/2020/mipLabelMetadata">
  <clbl:label id="{40a6354e-6d04-4730-95c3-6ecb9619f301}" enabled="1" method="Privileged" siteId="{ef8a53ea-1a1c-4189-b792-c832dcaea568}" removed="0"/>
</clbl:labelList>
</file>

<file path=docProps/app.xml><?xml version="1.0" encoding="utf-8"?>
<Properties xmlns="http://schemas.openxmlformats.org/officeDocument/2006/extended-properties" xmlns:vt="http://schemas.openxmlformats.org/officeDocument/2006/docPropsVTypes">
  <TotalTime>1726</TotalTime>
  <Words>459</Words>
  <Application>Microsoft Office PowerPoint</Application>
  <PresentationFormat>On-screen Show (16:9)</PresentationFormat>
  <Paragraphs>137</Paragraphs>
  <Slides>7</Slides>
  <Notes>3</Notes>
  <HiddenSlides>0</HiddenSlides>
  <MMClips>0</MMClips>
  <ScaleCrop>false</ScaleCrop>
  <HeadingPairs>
    <vt:vector size="4" baseType="variant">
      <vt:variant>
        <vt:lpstr>Theme</vt:lpstr>
      </vt:variant>
      <vt:variant>
        <vt:i4>1</vt:i4>
      </vt:variant>
      <vt:variant>
        <vt:lpstr>Slide Titles</vt:lpstr>
      </vt:variant>
      <vt:variant>
        <vt:i4>7</vt:i4>
      </vt:variant>
    </vt:vector>
  </HeadingPairs>
  <TitlesOfParts>
    <vt:vector size="8" baseType="lpstr">
      <vt:lpstr>16x9</vt:lpstr>
      <vt:lpstr>PowerPoint Presentation</vt:lpstr>
      <vt:lpstr>PowerPoint Presentation</vt:lpstr>
      <vt:lpstr>PowerPoint Presentation</vt:lpstr>
      <vt:lpstr>PowerPoint Presentation</vt:lpstr>
      <vt:lpstr>PowerPoint Presentation</vt:lpstr>
      <vt:lpstr>Barriers Analysis – Legend</vt:lpstr>
      <vt:lpstr>Tiltakspyramiden – hjelpemiddel ved utfylling av felles læring</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L-201 Håndtering av uønskede hendelser; skader/tilløp/farlige forhold, naboklager og omdømme</dc:title>
  <dc:creator>Hanje Cho</dc:creator>
  <cp:keywords>Shared learning</cp:keywords>
  <cp:lastModifiedBy>Vidar Jarle Ersnes</cp:lastModifiedBy>
  <cp:revision>150</cp:revision>
  <cp:lastPrinted>2020-07-07T11:27:40Z</cp:lastPrinted>
  <dcterms:modified xsi:type="dcterms:W3CDTF">2025-06-19T11:27:13Z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0x0101008452B77357CE407492630B5AC5A7E0EB004EFEC6624E65814BA6A5DB65FA8381D7</vt:lpwstr>
  </property>
  <property fmtid="{D5CDD505-2E9C-101B-9397-08002B2CF9AE}" pid="3" name="TaxKeyword">
    <vt:lpwstr>101;#Shared learning|37bd057a-d239-4aaf-a168-331872b1e5e7</vt:lpwstr>
  </property>
  <property fmtid="{D5CDD505-2E9C-101B-9397-08002B2CF9AE}" pid="4" name="CTH_Organization_Colab">
    <vt:lpwstr>3;#BU HESQ|a047dc86-4c0f-4afe-a030-84c7685c559a</vt:lpwstr>
  </property>
  <property fmtid="{D5CDD505-2E9C-101B-9397-08002B2CF9AE}" pid="5" name="CTH_LanguageColab">
    <vt:lpwstr>1;#English|eee7a28c-5923-42f2-b034-3177ae0fb077</vt:lpwstr>
  </property>
  <property fmtid="{D5CDD505-2E9C-101B-9397-08002B2CF9AE}" pid="6" name="CTH_Location_Colab">
    <vt:lpwstr>2;#Global|ce843851-dbf1-4c4f-8521-d073e119e040</vt:lpwstr>
  </property>
  <property fmtid="{D5CDD505-2E9C-101B-9397-08002B2CF9AE}" pid="7" name="CTH_InformationClassification_Colab">
    <vt:lpwstr>4;#Internal|8d0bf247-e111-4539-9347-43011421bfa3</vt:lpwstr>
  </property>
  <property fmtid="{D5CDD505-2E9C-101B-9397-08002B2CF9AE}" pid="8" name="ExternalReferences">
    <vt:lpwstr/>
  </property>
  <property fmtid="{D5CDD505-2E9C-101B-9397-08002B2CF9AE}" pid="9" name="ValidForOrganization">
    <vt:lpwstr>20;#Porsgrunn|dbda0686-9de9-4c22-b974-b2de0cf7e153;#91;#Herøya Nett AS|2bfd2663-7f53-449d-8728-24166c5c8483</vt:lpwstr>
  </property>
  <property fmtid="{D5CDD505-2E9C-101B-9397-08002B2CF9AE}" pid="10" name="OwnedByOrganization">
    <vt:lpwstr>513;#Helse-Miljø-Sikkerhet / Totalkvalitet|f882eea8-0d55-46d0-b8fc-66014f28daaf</vt:lpwstr>
  </property>
  <property fmtid="{D5CDD505-2E9C-101B-9397-08002B2CF9AE}" pid="11" name="_dlc_DocIdItemGuid">
    <vt:lpwstr>41730f34-fa15-4e17-bcb8-3733354b40d8</vt:lpwstr>
  </property>
  <property fmtid="{D5CDD505-2E9C-101B-9397-08002B2CF9AE}" pid="12" name="ValidForFacility">
    <vt:lpwstr>46;#Yara Porsgrunn|aa03bb2e-ba63-4150-8d2e-7e65deeb8394;#98;#YTP Technology|8c0a363e-c223-47ce-b629-6e6b291c3509;#93;#Herøya Nett|2f03c819-18cb-40dd-848c-2d356c147273</vt:lpwstr>
  </property>
  <property fmtid="{D5CDD505-2E9C-101B-9397-08002B2CF9AE}" pid="13" name="DocumentType">
    <vt:lpwstr>27;#Attachment|32f2a6b5-6713-48ab-a192-ee5845d0dd65</vt:lpwstr>
  </property>
  <property fmtid="{D5CDD505-2E9C-101B-9397-08002B2CF9AE}" pid="14" name="RelevantForJobFamily">
    <vt:lpwstr/>
  </property>
  <property fmtid="{D5CDD505-2E9C-101B-9397-08002B2CF9AE}" pid="15" name="WorkflowChangePath">
    <vt:lpwstr>1f80e893-bfff-4f5c-8d33-481163d49657,5;1f80e893-bfff-4f5c-8d33-481163d49657,6;1f80e893-bfff-4f5c-8d33-481163d49657,7;1f80e893-bfff-4f5c-8d33-481163d49657,8;1f80e893-bfff-4f5c-8d33-481163d49657,11;1f80e893-bfff-4f5c-8d33-481163d49657,12;1f80e893-bfff-4f5c-b792b0df-3499-4330-a32b-289e3d0a780d,4;b792b0df-3499-4330-a32b-289e3d0a780d,5;b792b0df-3499-4330-a32b-289e3d0a780d,5;b792b0df-3499-4330-a32b-289e3d0a780d,6;b792b0df-3499-4330-a32b-289e3d0a780d,6;b792b0df-3499-4330-a32b-289e3d0a780d,7;b792b0df-3499-4330-a32b-289e3d0a780d,7;b792b0df-3499-4330-a32b-289e3d0a780d,8;</vt:lpwstr>
  </property>
  <property fmtid="{D5CDD505-2E9C-101B-9397-08002B2CF9AE}" pid="16" name="RelevantForProcesses">
    <vt:lpwstr>261;#HMSK og Energi|5b64083c-34d4-4f70-81ab-5bc706e394e9</vt:lpwstr>
  </property>
  <property fmtid="{D5CDD505-2E9C-101B-9397-08002B2CF9AE}" pid="17" name="QMSLanguage">
    <vt:lpwstr>91;#Norwegian|a797c4cb-7e1f-4d1d-aa7c-6dd6501a9c29</vt:lpwstr>
  </property>
  <property fmtid="{D5CDD505-2E9C-101B-9397-08002B2CF9AE}" pid="18" name="QMSCategory">
    <vt:lpwstr/>
  </property>
  <property fmtid="{D5CDD505-2E9C-101B-9397-08002B2CF9AE}" pid="19" name="InformationClassification">
    <vt:lpwstr>1;#Internal|8d0bf247-e111-4539-9347-43011421bfa3</vt:lpwstr>
  </property>
  <property fmtid="{D5CDD505-2E9C-101B-9397-08002B2CF9AE}" pid="20" name="n566aa1c09b948d8b11dba67b383f70a">
    <vt:lpwstr>HESQ|5b64083c-34d4-4f70-81ab-5bc706e394e9</vt:lpwstr>
  </property>
  <property fmtid="{D5CDD505-2E9C-101B-9397-08002B2CF9AE}" pid="21" name="e09cb138fc0f497bb56389e034ed12c0">
    <vt:lpwstr/>
  </property>
  <property fmtid="{D5CDD505-2E9C-101B-9397-08002B2CF9AE}" pid="22" name="o288efda00fc4076844e479a2058cd7f">
    <vt:lpwstr>Internal|8d0bf247-e111-4539-9347-43011421bfa3</vt:lpwstr>
  </property>
  <property fmtid="{D5CDD505-2E9C-101B-9397-08002B2CF9AE}" pid="23" name="Group_20">
    <vt:lpwstr>-</vt:lpwstr>
  </property>
  <property fmtid="{D5CDD505-2E9C-101B-9397-08002B2CF9AE}" pid="24" name="p86715aca52141abbbc72242a6908122">
    <vt:lpwstr>Corporate HESQ|92799478-864b-4e61-b296-08ef54a1f38b</vt:lpwstr>
  </property>
  <property fmtid="{D5CDD505-2E9C-101B-9397-08002B2CF9AE}" pid="25" name="TaxKeywordTaxHTField">
    <vt:lpwstr>AN PRILLING|27982cc5-f278-42ec-a4f6-b2d424d4df2f;Corporate Risk Managemnt|dbbd8daf-7487-4220-9629-91f156abd966</vt:lpwstr>
  </property>
  <property fmtid="{D5CDD505-2E9C-101B-9397-08002B2CF9AE}" pid="26" name="m6a006d3bc2e488b98d5a60be7da4a85">
    <vt:lpwstr>Global|ce843851-dbf1-4c4f-8521-d073e119e040</vt:lpwstr>
  </property>
  <property fmtid="{D5CDD505-2E9C-101B-9397-08002B2CF9AE}" pid="27" name="YSSProcess">
    <vt:lpwstr>2818;#HESQ|0219c6e5-3915-4ea8-8b00-f56659ef719e</vt:lpwstr>
  </property>
  <property fmtid="{D5CDD505-2E9C-101B-9397-08002B2CF9AE}" pid="28" name="of7bed9b6773446bbb8d11896e239967">
    <vt:lpwstr/>
  </property>
  <property fmtid="{D5CDD505-2E9C-101B-9397-08002B2CF9AE}" pid="29" name="OrganizationalOwnership">
    <vt:lpwstr>2811;#Corporate HESQ|59f56d1e-763e-46ac-bbad-85d4431acbeb</vt:lpwstr>
  </property>
  <property fmtid="{D5CDD505-2E9C-101B-9397-08002B2CF9AE}" pid="30" name="b03ec9c9fc15465d981edaaba1c2c808">
    <vt:lpwstr>English|eee7a28c-5923-42f2-b034-3177ae0fb077</vt:lpwstr>
  </property>
  <property fmtid="{D5CDD505-2E9C-101B-9397-08002B2CF9AE}" pid="31" name="l45847b67a134e4a87db9037747dc84f">
    <vt:lpwstr>Yara|aa96ba57-6096-4e76-8175-4bca898ac4cb</vt:lpwstr>
  </property>
  <property fmtid="{D5CDD505-2E9C-101B-9397-08002B2CF9AE}" pid="32" name="a5cdc0369a234aa08bf5ccf7ac490442">
    <vt:lpwstr>Attachment|32f2a6b5-6713-48ab-a192-ee5845d0dd65</vt:lpwstr>
  </property>
  <property fmtid="{D5CDD505-2E9C-101B-9397-08002B2CF9AE}" pid="33" name="SDOCS Mailinglist">
    <vt:lpwstr/>
  </property>
  <property fmtid="{D5CDD505-2E9C-101B-9397-08002B2CF9AE}" pid="34" name="YMSExternalReferences">
    <vt:lpwstr/>
  </property>
  <property fmtid="{D5CDD505-2E9C-101B-9397-08002B2CF9AE}" pid="35" name="_ExtendedDescription">
    <vt:lpwstr/>
  </property>
  <property fmtid="{D5CDD505-2E9C-101B-9397-08002B2CF9AE}" pid="36" name="YMSOwnedByOrganization">
    <vt:lpwstr>56;#Health environment and safety|8dbc8ee6-68e3-4838-899f-143527fe0929</vt:lpwstr>
  </property>
  <property fmtid="{D5CDD505-2E9C-101B-9397-08002B2CF9AE}" pid="37" name="_docset_NoMedatataSyncRequired">
    <vt:lpwstr>False</vt:lpwstr>
  </property>
  <property fmtid="{D5CDD505-2E9C-101B-9397-08002B2CF9AE}" pid="38" name="YMSLanguage">
    <vt:lpwstr>14;#Norwegian|a797c4cb-7e1f-4d1d-aa7c-6dd6501a9c29</vt:lpwstr>
  </property>
  <property fmtid="{D5CDD505-2E9C-101B-9397-08002B2CF9AE}" pid="39" name="YMSCategory">
    <vt:lpwstr>292;#Emergency management|3d2400ac-6ac7-4089-9701-b578cd407842</vt:lpwstr>
  </property>
  <property fmtid="{D5CDD505-2E9C-101B-9397-08002B2CF9AE}" pid="40" name="YMSRelevantForProcesses">
    <vt:lpwstr>41;#HESQ|5b64083c-34d4-4f70-81ab-5bc706e394e9</vt:lpwstr>
  </property>
  <property fmtid="{D5CDD505-2E9C-101B-9397-08002B2CF9AE}" pid="41" name="YMSInformationClassification">
    <vt:lpwstr>5;#Internal|8d0bf247-e111-4539-9347-43011421bfa3</vt:lpwstr>
  </property>
  <property fmtid="{D5CDD505-2E9C-101B-9397-08002B2CF9AE}" pid="42" name="SharedWithUsers">
    <vt:lpwstr>64;#Kari-Anne Barstad</vt:lpwstr>
  </property>
  <property fmtid="{D5CDD505-2E9C-101B-9397-08002B2CF9AE}" pid="43" name="_Level">
    <vt:i4>1</vt:i4>
  </property>
  <property fmtid="{D5CDD505-2E9C-101B-9397-08002B2CF9AE}" pid="44" name="_UIVersion">
    <vt:i4>2560</vt:i4>
  </property>
  <property fmtid="{D5CDD505-2E9C-101B-9397-08002B2CF9AE}" pid="45" name="MediaServiceImageTags">
    <vt:lpwstr/>
  </property>
  <property fmtid="{D5CDD505-2E9C-101B-9397-08002B2CF9AE}" pid="46" name="_UIVersionString">
    <vt:lpwstr>5.0</vt:lpwstr>
  </property>
  <property fmtid="{D5CDD505-2E9C-101B-9397-08002B2CF9AE}" pid="47" name="AppEditor">
    <vt:lpwstr>64</vt:lpwstr>
  </property>
</Properties>
</file>